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D6AF-622D-4BEA-8BCF-7CDFB94ABB67}" type="datetimeFigureOut">
              <a:rPr lang="pl-PL" smtClean="0"/>
              <a:t>2014-05-17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B9D5865-881E-4A08-A796-361E70E87F3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D6AF-622D-4BEA-8BCF-7CDFB94ABB67}" type="datetimeFigureOut">
              <a:rPr lang="pl-PL" smtClean="0"/>
              <a:t>2014-05-17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5865-881E-4A08-A796-361E70E87F3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D6AF-622D-4BEA-8BCF-7CDFB94ABB67}" type="datetimeFigureOut">
              <a:rPr lang="pl-PL" smtClean="0"/>
              <a:t>2014-05-17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5865-881E-4A08-A796-361E70E87F3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D6AF-622D-4BEA-8BCF-7CDFB94ABB67}" type="datetimeFigureOut">
              <a:rPr lang="pl-PL" smtClean="0"/>
              <a:t>2014-05-17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B9D5865-881E-4A08-A796-361E70E87F3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D6AF-622D-4BEA-8BCF-7CDFB94ABB67}" type="datetimeFigureOut">
              <a:rPr lang="pl-PL" smtClean="0"/>
              <a:t>2014-05-17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5865-881E-4A08-A796-361E70E87F3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D6AF-622D-4BEA-8BCF-7CDFB94ABB67}" type="datetimeFigureOut">
              <a:rPr lang="pl-PL" smtClean="0"/>
              <a:t>2014-05-17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5865-881E-4A08-A796-361E70E87F3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D6AF-622D-4BEA-8BCF-7CDFB94ABB67}" type="datetimeFigureOut">
              <a:rPr lang="pl-PL" smtClean="0"/>
              <a:t>2014-05-17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B9D5865-881E-4A08-A796-361E70E87F37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D6AF-622D-4BEA-8BCF-7CDFB94ABB67}" type="datetimeFigureOut">
              <a:rPr lang="pl-PL" smtClean="0"/>
              <a:t>2014-05-17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5865-881E-4A08-A796-361E70E87F3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D6AF-622D-4BEA-8BCF-7CDFB94ABB67}" type="datetimeFigureOut">
              <a:rPr lang="pl-PL" smtClean="0"/>
              <a:t>2014-05-17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5865-881E-4A08-A796-361E70E87F3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D6AF-622D-4BEA-8BCF-7CDFB94ABB67}" type="datetimeFigureOut">
              <a:rPr lang="pl-PL" smtClean="0"/>
              <a:t>2014-05-17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5865-881E-4A08-A796-361E70E87F3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D6AF-622D-4BEA-8BCF-7CDFB94ABB67}" type="datetimeFigureOut">
              <a:rPr lang="pl-PL" smtClean="0"/>
              <a:t>2014-05-17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5865-881E-4A08-A796-361E70E87F37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6C8D6AF-622D-4BEA-8BCF-7CDFB94ABB67}" type="datetimeFigureOut">
              <a:rPr lang="pl-PL" smtClean="0"/>
              <a:t>2014-05-17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B9D5865-881E-4A08-A796-361E70E87F3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Projekt  edukacyjny 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 smtClean="0">
                <a:solidFill>
                  <a:srgbClr val="00B050"/>
                </a:solidFill>
              </a:rPr>
              <a:t>LAS I JEGO MIESZKAŃCY </a:t>
            </a:r>
            <a:endParaRPr lang="pl-PL" sz="5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Las miejscem rekreacji.</a:t>
            </a:r>
            <a:endParaRPr lang="pl-PL" dirty="0"/>
          </a:p>
        </p:txBody>
      </p:sp>
      <p:pic>
        <p:nvPicPr>
          <p:cNvPr id="4" name="Symbol zastępczy zawartości 3" descr="P31801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285860"/>
            <a:ext cx="6655884" cy="4991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Las miejscem odpoczynku. </a:t>
            </a:r>
            <a:endParaRPr lang="pl-PL" dirty="0"/>
          </a:p>
        </p:txBody>
      </p:sp>
      <p:pic>
        <p:nvPicPr>
          <p:cNvPr id="4" name="Symbol zastępczy zawartości 3" descr="P3180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441570" cy="48311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Zajęcia terenowe – kwiecień 2014</a:t>
            </a:r>
            <a:endParaRPr lang="pl-PL" dirty="0"/>
          </a:p>
        </p:txBody>
      </p:sp>
      <p:pic>
        <p:nvPicPr>
          <p:cNvPr id="4" name="Symbol zastępczy zawartości 3" descr="P41402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285860"/>
            <a:ext cx="6584446" cy="49383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Dokarmianie zwierząt .</a:t>
            </a:r>
            <a:endParaRPr lang="pl-PL" dirty="0"/>
          </a:p>
        </p:txBody>
      </p:sp>
      <p:pic>
        <p:nvPicPr>
          <p:cNvPr id="4" name="Symbol zastępczy zawartości 3" descr="P4140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676"/>
          <a:stretch>
            <a:fillRect/>
          </a:stretch>
        </p:blipFill>
        <p:spPr>
          <a:xfrm>
            <a:off x="500034" y="1283382"/>
            <a:ext cx="4462980" cy="4385564"/>
          </a:xfrm>
        </p:spPr>
      </p:pic>
      <p:pic>
        <p:nvPicPr>
          <p:cNvPr id="5" name="Obraz 4" descr="P4140357.JPG"/>
          <p:cNvPicPr>
            <a:picLocks noChangeAspect="1"/>
          </p:cNvPicPr>
          <p:nvPr/>
        </p:nvPicPr>
        <p:blipFill>
          <a:blip r:embed="rId3" cstate="print"/>
          <a:srcRect l="23405"/>
          <a:stretch>
            <a:fillRect/>
          </a:stretch>
        </p:blipFill>
        <p:spPr>
          <a:xfrm>
            <a:off x="5357818" y="1714488"/>
            <a:ext cx="3428991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Obserwacja zwierząt- ambona</a:t>
            </a:r>
            <a:endParaRPr lang="pl-PL" dirty="0"/>
          </a:p>
        </p:txBody>
      </p:sp>
      <p:pic>
        <p:nvPicPr>
          <p:cNvPr id="4" name="Symbol zastępczy zawartości 3" descr="P41403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428736"/>
            <a:ext cx="3394472" cy="4525962"/>
          </a:xfrm>
        </p:spPr>
      </p:pic>
      <p:pic>
        <p:nvPicPr>
          <p:cNvPr id="6" name="Obraz 5" descr="P4140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650139" y="1922101"/>
            <a:ext cx="4518423" cy="3388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Myśliwskie trofea. </a:t>
            </a:r>
            <a:endParaRPr lang="pl-PL" dirty="0"/>
          </a:p>
        </p:txBody>
      </p:sp>
      <p:pic>
        <p:nvPicPr>
          <p:cNvPr id="4" name="Symbol zastępczy zawartości 3" descr="P4140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80336" y="1991310"/>
            <a:ext cx="4500594" cy="3375446"/>
          </a:xfrm>
        </p:spPr>
      </p:pic>
      <p:pic>
        <p:nvPicPr>
          <p:cNvPr id="5" name="Obraz 4" descr="P4140297.JPG"/>
          <p:cNvPicPr>
            <a:picLocks noChangeAspect="1"/>
          </p:cNvPicPr>
          <p:nvPr/>
        </p:nvPicPr>
        <p:blipFill>
          <a:blip r:embed="rId3" cstate="print"/>
          <a:srcRect l="14667"/>
          <a:stretch>
            <a:fillRect/>
          </a:stretch>
        </p:blipFill>
        <p:spPr>
          <a:xfrm>
            <a:off x="4143372" y="1571612"/>
            <a:ext cx="4572000" cy="4018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Wyroby ze skór zwierząt.</a:t>
            </a:r>
            <a:endParaRPr lang="pl-PL" dirty="0"/>
          </a:p>
        </p:txBody>
      </p:sp>
      <p:pic>
        <p:nvPicPr>
          <p:cNvPr id="4" name="Symbol zastępczy zawartości 3" descr="P41403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69130" y="1869270"/>
            <a:ext cx="5238788" cy="3929091"/>
          </a:xfrm>
        </p:spPr>
      </p:pic>
      <p:pic>
        <p:nvPicPr>
          <p:cNvPr id="6" name="Obraz 5" descr="P4140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75478" y="1875223"/>
            <a:ext cx="5286414" cy="3964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Szumi ognisko w lesie.</a:t>
            </a:r>
            <a:endParaRPr lang="pl-PL" dirty="0"/>
          </a:p>
        </p:txBody>
      </p:sp>
      <p:pic>
        <p:nvPicPr>
          <p:cNvPr id="4" name="Symbol zastępczy zawartości 3" descr="P41403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428735"/>
            <a:ext cx="6858048" cy="5143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Zajęcia   edukacyjne –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P3180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285860"/>
            <a:ext cx="6941636" cy="52062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Ośrodek edukacji leśnej w </a:t>
            </a:r>
            <a:r>
              <a:rPr lang="pl-PL" dirty="0" err="1" smtClean="0"/>
              <a:t>czeszewie</a:t>
            </a:r>
            <a:r>
              <a:rPr lang="pl-PL" dirty="0" smtClean="0"/>
              <a:t>-</a:t>
            </a:r>
            <a:br>
              <a:rPr lang="pl-PL" dirty="0" smtClean="0"/>
            </a:br>
            <a:r>
              <a:rPr lang="pl-PL" dirty="0" smtClean="0"/>
              <a:t>marzec 2014 </a:t>
            </a:r>
            <a:endParaRPr lang="pl-PL" dirty="0"/>
          </a:p>
        </p:txBody>
      </p:sp>
      <p:pic>
        <p:nvPicPr>
          <p:cNvPr id="4" name="Symbol zastępczy zawartości 3" descr="P3180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500174"/>
            <a:ext cx="6727322" cy="50454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Leśniczy wie wszystko o lesie.</a:t>
            </a:r>
            <a:endParaRPr lang="pl-PL" dirty="0"/>
          </a:p>
        </p:txBody>
      </p:sp>
      <p:pic>
        <p:nvPicPr>
          <p:cNvPr id="4" name="Symbol zastępczy zawartości 3" descr="P3180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Las rośnie powoli.</a:t>
            </a:r>
            <a:endParaRPr lang="pl-PL" dirty="0"/>
          </a:p>
        </p:txBody>
      </p:sp>
      <p:pic>
        <p:nvPicPr>
          <p:cNvPr id="5" name="Obraz 4" descr="P31800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012402" y="1916896"/>
            <a:ext cx="5048285" cy="3786214"/>
          </a:xfrm>
          <a:prstGeom prst="rect">
            <a:avLst/>
          </a:prstGeom>
        </p:spPr>
      </p:pic>
      <p:pic>
        <p:nvPicPr>
          <p:cNvPr id="7" name="Symbol zastępczy zawartości 6" descr="P318006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2214554"/>
            <a:ext cx="4035586" cy="34499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Ciekawe opowieści.</a:t>
            </a:r>
            <a:endParaRPr lang="pl-PL" dirty="0"/>
          </a:p>
        </p:txBody>
      </p:sp>
      <p:pic>
        <p:nvPicPr>
          <p:cNvPr id="4" name="Symbol zastępczy zawartości 3" descr="P31800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21503" y="1927461"/>
            <a:ext cx="5429288" cy="4071966"/>
          </a:xfrm>
        </p:spPr>
      </p:pic>
      <p:pic>
        <p:nvPicPr>
          <p:cNvPr id="5" name="Obraz 4" descr="P31800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214399"/>
            <a:ext cx="4071966" cy="5429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 roli leśniczego.</a:t>
            </a:r>
            <a:endParaRPr lang="pl-PL" dirty="0"/>
          </a:p>
        </p:txBody>
      </p:sp>
      <p:pic>
        <p:nvPicPr>
          <p:cNvPr id="4" name="Symbol zastępczy zawartości 3" descr="P31800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28777" y="1900356"/>
            <a:ext cx="5487476" cy="4115607"/>
          </a:xfrm>
        </p:spPr>
      </p:pic>
      <p:pic>
        <p:nvPicPr>
          <p:cNvPr id="8" name="Obraz 7" descr="P3180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214421"/>
            <a:ext cx="4089826" cy="5453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Życie w lesie.</a:t>
            </a:r>
            <a:endParaRPr lang="pl-PL" dirty="0"/>
          </a:p>
        </p:txBody>
      </p:sp>
      <p:pic>
        <p:nvPicPr>
          <p:cNvPr id="4" name="Symbol zastępczy zawartości 3" descr="P3180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357298"/>
            <a:ext cx="7572428" cy="52959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Okazy zwierząt.</a:t>
            </a:r>
            <a:endParaRPr lang="pl-PL" dirty="0"/>
          </a:p>
        </p:txBody>
      </p:sp>
      <p:pic>
        <p:nvPicPr>
          <p:cNvPr id="4" name="Symbol zastępczy zawartości 3" descr="P3180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714488"/>
            <a:ext cx="4869934" cy="4286280"/>
          </a:xfrm>
        </p:spPr>
      </p:pic>
      <p:pic>
        <p:nvPicPr>
          <p:cNvPr id="6" name="Obraz 5" descr="P31800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82756" y="2089550"/>
            <a:ext cx="4286281" cy="3536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47</TotalTime>
  <Words>70</Words>
  <Application>Microsoft Office PowerPoint</Application>
  <PresentationFormat>Pokaz na ekranie (4:3)</PresentationFormat>
  <Paragraphs>18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Wędrówka</vt:lpstr>
      <vt:lpstr>Projekt  edukacyjny </vt:lpstr>
      <vt:lpstr>Zajęcia   edukacyjne – </vt:lpstr>
      <vt:lpstr>Ośrodek edukacji leśnej w czeszewie- marzec 2014 </vt:lpstr>
      <vt:lpstr>Leśniczy wie wszystko o lesie.</vt:lpstr>
      <vt:lpstr>Las rośnie powoli.</vt:lpstr>
      <vt:lpstr>Ciekawe opowieści.</vt:lpstr>
      <vt:lpstr>W roli leśniczego.</vt:lpstr>
      <vt:lpstr>Życie w lesie.</vt:lpstr>
      <vt:lpstr>Okazy zwierząt.</vt:lpstr>
      <vt:lpstr>Las miejscem rekreacji.</vt:lpstr>
      <vt:lpstr>Las miejscem odpoczynku. </vt:lpstr>
      <vt:lpstr>Zajęcia terenowe – kwiecień 2014</vt:lpstr>
      <vt:lpstr>Dokarmianie zwierząt .</vt:lpstr>
      <vt:lpstr>Obserwacja zwierząt- ambona</vt:lpstr>
      <vt:lpstr>Myśliwskie trofea. </vt:lpstr>
      <vt:lpstr>Wyroby ze skór zwierząt.</vt:lpstr>
      <vt:lpstr>Szumi ognisko w lesie.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 edukacyjny </dc:title>
  <dc:creator>JL</dc:creator>
  <cp:lastModifiedBy>JL</cp:lastModifiedBy>
  <cp:revision>5</cp:revision>
  <dcterms:created xsi:type="dcterms:W3CDTF">2014-05-17T15:19:21Z</dcterms:created>
  <dcterms:modified xsi:type="dcterms:W3CDTF">2014-05-17T16:06:24Z</dcterms:modified>
</cp:coreProperties>
</file>