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8"/>
  </p:notesMasterIdLst>
  <p:sldIdLst>
    <p:sldId id="256" r:id="rId2"/>
    <p:sldId id="283" r:id="rId3"/>
    <p:sldId id="263" r:id="rId4"/>
    <p:sldId id="260" r:id="rId5"/>
    <p:sldId id="284" r:id="rId6"/>
    <p:sldId id="265" r:id="rId7"/>
    <p:sldId id="262" r:id="rId8"/>
    <p:sldId id="266" r:id="rId9"/>
    <p:sldId id="267" r:id="rId10"/>
    <p:sldId id="261" r:id="rId11"/>
    <p:sldId id="269" r:id="rId12"/>
    <p:sldId id="270" r:id="rId13"/>
    <p:sldId id="271" r:id="rId14"/>
    <p:sldId id="278" r:id="rId15"/>
    <p:sldId id="272" r:id="rId16"/>
    <p:sldId id="273" r:id="rId17"/>
    <p:sldId id="259" r:id="rId18"/>
    <p:sldId id="274" r:id="rId19"/>
    <p:sldId id="258" r:id="rId20"/>
    <p:sldId id="275" r:id="rId21"/>
    <p:sldId id="279" r:id="rId22"/>
    <p:sldId id="276" r:id="rId23"/>
    <p:sldId id="268" r:id="rId24"/>
    <p:sldId id="277" r:id="rId25"/>
    <p:sldId id="280" r:id="rId26"/>
    <p:sldId id="281" r:id="rId2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641" autoAdjust="0"/>
    <p:restoredTop sz="94660"/>
  </p:normalViewPr>
  <p:slideViewPr>
    <p:cSldViewPr>
      <p:cViewPr varScale="1">
        <p:scale>
          <a:sx n="66" d="100"/>
          <a:sy n="66" d="100"/>
        </p:scale>
        <p:origin x="-42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B56709-03FA-4C90-BC0B-D327F57EB856}" type="datetimeFigureOut">
              <a:rPr lang="pl-PL" smtClean="0"/>
              <a:pPr/>
              <a:t>2015-05-17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2F6F2A-5074-4712-A411-8382B7F8EA50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F6F2A-5074-4712-A411-8382B7F8EA50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ójkąt równoramienny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40F4184A-8AAF-40D7-9C97-1239154B826B}" type="datetimeFigureOut">
              <a:rPr lang="pl-PL" smtClean="0"/>
              <a:pPr/>
              <a:t>2015-05-17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E49C3280-490C-476D-811F-DE9D5795137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184A-8AAF-40D7-9C97-1239154B826B}" type="datetimeFigureOut">
              <a:rPr lang="pl-PL" smtClean="0"/>
              <a:pPr/>
              <a:t>2015-05-17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C3280-490C-476D-811F-DE9D5795137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184A-8AAF-40D7-9C97-1239154B826B}" type="datetimeFigureOut">
              <a:rPr lang="pl-PL" smtClean="0"/>
              <a:pPr/>
              <a:t>2015-05-17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C3280-490C-476D-811F-DE9D5795137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40F4184A-8AAF-40D7-9C97-1239154B826B}" type="datetimeFigureOut">
              <a:rPr lang="pl-PL" smtClean="0"/>
              <a:pPr/>
              <a:t>2015-05-17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C3280-490C-476D-811F-DE9D5795137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ójkąt prostokątny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ójkąt równoramienny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40F4184A-8AAF-40D7-9C97-1239154B826B}" type="datetimeFigureOut">
              <a:rPr lang="pl-PL" smtClean="0"/>
              <a:pPr/>
              <a:t>2015-05-17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E49C3280-490C-476D-811F-DE9D57951374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1" name="Łącznik prosty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40F4184A-8AAF-40D7-9C97-1239154B826B}" type="datetimeFigureOut">
              <a:rPr lang="pl-PL" smtClean="0"/>
              <a:pPr/>
              <a:t>2015-05-17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E49C3280-490C-476D-811F-DE9D5795137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40F4184A-8AAF-40D7-9C97-1239154B826B}" type="datetimeFigureOut">
              <a:rPr lang="pl-PL" smtClean="0"/>
              <a:pPr/>
              <a:t>2015-05-17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E49C3280-490C-476D-811F-DE9D5795137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184A-8AAF-40D7-9C97-1239154B826B}" type="datetimeFigureOut">
              <a:rPr lang="pl-PL" smtClean="0"/>
              <a:pPr/>
              <a:t>2015-05-17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C3280-490C-476D-811F-DE9D5795137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40F4184A-8AAF-40D7-9C97-1239154B826B}" type="datetimeFigureOut">
              <a:rPr lang="pl-PL" smtClean="0"/>
              <a:pPr/>
              <a:t>2015-05-17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E49C3280-490C-476D-811F-DE9D5795137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40F4184A-8AAF-40D7-9C97-1239154B826B}" type="datetimeFigureOut">
              <a:rPr lang="pl-PL" smtClean="0"/>
              <a:pPr/>
              <a:t>2015-05-17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E49C3280-490C-476D-811F-DE9D5795137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40F4184A-8AAF-40D7-9C97-1239154B826B}" type="datetimeFigureOut">
              <a:rPr lang="pl-PL" smtClean="0"/>
              <a:pPr/>
              <a:t>2015-05-17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E49C3280-490C-476D-811F-DE9D5795137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ójkąt prostokątny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Łącznik prosty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40F4184A-8AAF-40D7-9C97-1239154B826B}" type="datetimeFigureOut">
              <a:rPr lang="pl-PL" smtClean="0"/>
              <a:pPr/>
              <a:t>2015-05-17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E49C3280-490C-476D-811F-DE9D57951374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14414" y="5214950"/>
            <a:ext cx="6400800" cy="757246"/>
          </a:xfrm>
        </p:spPr>
        <p:txBody>
          <a:bodyPr>
            <a:noAutofit/>
          </a:bodyPr>
          <a:lstStyle/>
          <a:p>
            <a:r>
              <a:rPr lang="pl-PL" sz="4800" dirty="0" smtClean="0">
                <a:solidFill>
                  <a:srgbClr val="FF0000"/>
                </a:solidFill>
                <a:latin typeface="Arial Black" pitchFamily="34" charset="0"/>
              </a:rPr>
              <a:t>Wędrowne gitary.</a:t>
            </a:r>
            <a:endParaRPr lang="pl-PL" sz="4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" name="Obraz 3" descr="czerwone gitar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714356"/>
            <a:ext cx="4531514" cy="3786214"/>
          </a:xfrm>
          <a:prstGeom prst="rect">
            <a:avLst/>
          </a:prstGeom>
        </p:spPr>
      </p:pic>
      <p:pic>
        <p:nvPicPr>
          <p:cNvPr id="5" name="Obraz 4" descr="P4280302 (1).JPG"/>
          <p:cNvPicPr>
            <a:picLocks noChangeAspect="1"/>
          </p:cNvPicPr>
          <p:nvPr/>
        </p:nvPicPr>
        <p:blipFill>
          <a:blip r:embed="rId4" cstate="print"/>
          <a:srcRect l="11718" t="5208" r="15070" b="5208"/>
          <a:stretch>
            <a:fillRect/>
          </a:stretch>
        </p:blipFill>
        <p:spPr>
          <a:xfrm>
            <a:off x="4714876" y="714357"/>
            <a:ext cx="4143404" cy="38024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41302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5984" y="428572"/>
            <a:ext cx="4500594" cy="60007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41402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428604"/>
            <a:ext cx="8096307" cy="6072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41302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08" y="190453"/>
            <a:ext cx="4786346" cy="6381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41402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428604"/>
            <a:ext cx="8215338" cy="6161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P42803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285728"/>
            <a:ext cx="8429620" cy="6322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41402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32" y="285728"/>
            <a:ext cx="4714890" cy="6286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41402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562" y="357166"/>
            <a:ext cx="4607734" cy="6143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41302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5984" y="500042"/>
            <a:ext cx="4487483" cy="598331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41402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60" y="357166"/>
            <a:ext cx="4572014" cy="6096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41302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47565" y="357166"/>
            <a:ext cx="4576186" cy="609760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P4280292.JPG"/>
          <p:cNvPicPr>
            <a:picLocks noChangeAspect="1"/>
          </p:cNvPicPr>
          <p:nvPr/>
        </p:nvPicPr>
        <p:blipFill>
          <a:blip r:embed="rId2" cstate="print"/>
          <a:srcRect l="3488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41402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984" y="142852"/>
            <a:ext cx="4822047" cy="6429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42803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8429652" cy="63222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41402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357166"/>
            <a:ext cx="4554155" cy="6072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41302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78827" y="285727"/>
            <a:ext cx="4750627" cy="63341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41402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298" y="214290"/>
            <a:ext cx="4661312" cy="6215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42803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8572528" cy="6429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42802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14290"/>
            <a:ext cx="8501090" cy="637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41402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285728"/>
            <a:ext cx="8191557" cy="61436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41302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00232" y="142852"/>
            <a:ext cx="4714908" cy="62865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42803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28794" y="285728"/>
            <a:ext cx="4787533" cy="638337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P41402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08" y="142852"/>
            <a:ext cx="4714890" cy="6286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41402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5780" y="500042"/>
            <a:ext cx="4444051" cy="592932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41402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03844" y="428604"/>
            <a:ext cx="4697030" cy="62627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41402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357166"/>
            <a:ext cx="8001024" cy="6000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nergetyczny">
  <a:themeElements>
    <a:clrScheme name="Energetyczny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Energetyczny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Energetyczny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141</TotalTime>
  <Words>4</Words>
  <Application>Microsoft Office PowerPoint</Application>
  <PresentationFormat>Pokaz na ekranie (4:3)</PresentationFormat>
  <Paragraphs>2</Paragraphs>
  <Slides>26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27" baseType="lpstr">
      <vt:lpstr>Energetyczny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JL</dc:creator>
  <cp:lastModifiedBy>JL</cp:lastModifiedBy>
  <cp:revision>20</cp:revision>
  <dcterms:created xsi:type="dcterms:W3CDTF">2015-04-22T11:04:43Z</dcterms:created>
  <dcterms:modified xsi:type="dcterms:W3CDTF">2015-05-17T17:14:41Z</dcterms:modified>
</cp:coreProperties>
</file>