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65" r:id="rId4"/>
    <p:sldId id="266" r:id="rId5"/>
    <p:sldId id="267" r:id="rId6"/>
    <p:sldId id="261" r:id="rId7"/>
    <p:sldId id="273" r:id="rId8"/>
    <p:sldId id="270" r:id="rId9"/>
    <p:sldId id="275" r:id="rId10"/>
    <p:sldId id="276" r:id="rId11"/>
    <p:sldId id="279" r:id="rId12"/>
    <p:sldId id="277" r:id="rId13"/>
    <p:sldId id="282" r:id="rId14"/>
    <p:sldId id="264" r:id="rId15"/>
    <p:sldId id="285" r:id="rId16"/>
    <p:sldId id="259" r:id="rId17"/>
    <p:sldId id="262" r:id="rId18"/>
    <p:sldId id="263" r:id="rId19"/>
    <p:sldId id="286" r:id="rId20"/>
    <p:sldId id="294" r:id="rId21"/>
    <p:sldId id="287" r:id="rId22"/>
    <p:sldId id="288" r:id="rId23"/>
    <p:sldId id="292" r:id="rId24"/>
    <p:sldId id="290" r:id="rId2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E5AF-6BAC-4F0C-B02D-85E54A4933BD}" type="datetimeFigureOut">
              <a:rPr lang="pl-PL" smtClean="0"/>
              <a:pPr/>
              <a:t>2014-12-18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7556-2DC5-4232-85BB-7CEA1C3884B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6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E5AF-6BAC-4F0C-B02D-85E54A4933BD}" type="datetimeFigureOut">
              <a:rPr lang="pl-PL" smtClean="0"/>
              <a:pPr/>
              <a:t>2014-12-18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7556-2DC5-4232-85BB-7CEA1C3884B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6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E5AF-6BAC-4F0C-B02D-85E54A4933BD}" type="datetimeFigureOut">
              <a:rPr lang="pl-PL" smtClean="0"/>
              <a:pPr/>
              <a:t>2014-12-18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7556-2DC5-4232-85BB-7CEA1C3884B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6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E5AF-6BAC-4F0C-B02D-85E54A4933BD}" type="datetimeFigureOut">
              <a:rPr lang="pl-PL" smtClean="0"/>
              <a:pPr/>
              <a:t>2014-12-18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7556-2DC5-4232-85BB-7CEA1C3884B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6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E5AF-6BAC-4F0C-B02D-85E54A4933BD}" type="datetimeFigureOut">
              <a:rPr lang="pl-PL" smtClean="0"/>
              <a:pPr/>
              <a:t>2014-12-18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7556-2DC5-4232-85BB-7CEA1C3884B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6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E5AF-6BAC-4F0C-B02D-85E54A4933BD}" type="datetimeFigureOut">
              <a:rPr lang="pl-PL" smtClean="0"/>
              <a:pPr/>
              <a:t>2014-12-18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7556-2DC5-4232-85BB-7CEA1C3884B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6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E5AF-6BAC-4F0C-B02D-85E54A4933BD}" type="datetimeFigureOut">
              <a:rPr lang="pl-PL" smtClean="0"/>
              <a:pPr/>
              <a:t>2014-12-18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7556-2DC5-4232-85BB-7CEA1C3884B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6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E5AF-6BAC-4F0C-B02D-85E54A4933BD}" type="datetimeFigureOut">
              <a:rPr lang="pl-PL" smtClean="0"/>
              <a:pPr/>
              <a:t>2014-12-18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7556-2DC5-4232-85BB-7CEA1C3884B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6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E5AF-6BAC-4F0C-B02D-85E54A4933BD}" type="datetimeFigureOut">
              <a:rPr lang="pl-PL" smtClean="0"/>
              <a:pPr/>
              <a:t>2014-12-18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7556-2DC5-4232-85BB-7CEA1C3884B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6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E5AF-6BAC-4F0C-B02D-85E54A4933BD}" type="datetimeFigureOut">
              <a:rPr lang="pl-PL" smtClean="0"/>
              <a:pPr/>
              <a:t>2014-12-18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7556-2DC5-4232-85BB-7CEA1C3884B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6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E5AF-6BAC-4F0C-B02D-85E54A4933BD}" type="datetimeFigureOut">
              <a:rPr lang="pl-PL" smtClean="0"/>
              <a:pPr/>
              <a:t>2014-12-18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7556-2DC5-4232-85BB-7CEA1C3884B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6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E5AF-6BAC-4F0C-B02D-85E54A4933BD}" type="datetimeFigureOut">
              <a:rPr lang="pl-PL" smtClean="0"/>
              <a:pPr/>
              <a:t>2014-12-18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F7556-2DC5-4232-85BB-7CEA1C3884B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6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strona%20internetowa\aktual\2014-2015\Papierowa_klotnia_na_choince___prezentacja_kl__V_u_u_\Maid%20with%20the%20Flaxen%20Hair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0988"/>
            <a:ext cx="10106025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Maid with the Flaxen Hair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7099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2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22530" name="Picture 2" descr="http://1.bp.blogspot.com/-ZkTH5FkRNNo/VI6rjxBetOI/AAAAAAAAGJw/N3OHvmIX6Mc/s1600/choinka%2B%2Bgrafik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3679" y="1124744"/>
            <a:ext cx="4650321" cy="4752528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323528" y="1484784"/>
            <a:ext cx="47525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Wszystkie papierowe ozdoby zaczęły się przezywać i zrobiło się bardzo, bardzo  smutno.</a:t>
            </a:r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22530" name="Picture 2" descr="http://1.bp.blogspot.com/-ZkTH5FkRNNo/VI6rjxBetOI/AAAAAAAAGJw/N3OHvmIX6Mc/s1600/choinka%2B%2Bgrafik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3679" y="1124744"/>
            <a:ext cx="4650321" cy="4752528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323528" y="1484784"/>
            <a:ext cx="47525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Char char="-"/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Przestańcie! – zawołał papierowy aniołek. </a:t>
            </a:r>
            <a:endParaRPr lang="pl-P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Nie jest to grzeczne naśmiewać się z czyichś wad. Wszyscy je przecież mamy!</a:t>
            </a:r>
          </a:p>
        </p:txBody>
      </p:sp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5602" name="Picture 2" descr="C:\Users\Renata\Desktop\180CANON\IMG_8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925" y="-1773238"/>
            <a:ext cx="7802563" cy="104044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22530" name="Picture 2" descr="http://1.bp.blogspot.com/-ZkTH5FkRNNo/VI6rjxBetOI/AAAAAAAAGJw/N3OHvmIX6Mc/s1600/choinka%2B%2Bgrafik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3679" y="1124744"/>
            <a:ext cx="4650321" cy="4752528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251520" y="332656"/>
            <a:ext cx="52565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Char char="-"/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Wyczarowały nas z papieru dzieci: Sara, Kacper, Piotr, Szymon, Adam. Starali się, abyśmy pięknie wyglądami na choince i co?</a:t>
            </a:r>
          </a:p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Jesteśmy piękni, bo każdy z nich włożył wiele trudu, aby ze zwyklej kartki wyczarować ozdobę.</a:t>
            </a:r>
          </a:p>
        </p:txBody>
      </p:sp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1506" name="Picture 2" descr="C:\Users\Renata\Desktop\180CANON\IMG_8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  <p:pic>
        <p:nvPicPr>
          <p:cNvPr id="21507" name="Picture 3" descr="C:\Users\Renata\Desktop\180CANON\IMG_8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  <p:pic>
        <p:nvPicPr>
          <p:cNvPr id="21508" name="Picture 4" descr="C:\Users\Renata\Desktop\180CANON\IMG_80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  <p:pic>
        <p:nvPicPr>
          <p:cNvPr id="21509" name="Picture 5" descr="C:\Users\Renata\Desktop\180CANON\IMG_80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  <p:pic>
        <p:nvPicPr>
          <p:cNvPr id="21510" name="Picture 6" descr="C:\Users\Renata\Desktop\180CANON\IMG_80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22530" name="Picture 2" descr="http://1.bp.blogspot.com/-ZkTH5FkRNNo/VI6rjxBetOI/AAAAAAAAGJw/N3OHvmIX6Mc/s1600/choinka%2B%2Bgrafik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3679" y="1124744"/>
            <a:ext cx="4650321" cy="4752528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251520" y="548680"/>
            <a:ext cx="52565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Miło i świątecznie zrobiło się na choince. Papierowe ozdoby pogodziły się ze sobą i stwierdziły, że aniołek ma rację: nikt na świecie nie jest doskonały, a najważniejsze to dostrzec w drugim coś dobrego.</a:t>
            </a:r>
          </a:p>
        </p:txBody>
      </p:sp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 descr="C:\Users\Renata\Desktop\180CANON\IMG_8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  <p:pic>
        <p:nvPicPr>
          <p:cNvPr id="16387" name="Picture 3" descr="C:\Users\Renata\Desktop\180CANON\IMG_8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  <p:pic>
        <p:nvPicPr>
          <p:cNvPr id="16388" name="Picture 4" descr="C:\Users\Renata\Desktop\180CANON\IMG_8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  <p:pic>
        <p:nvPicPr>
          <p:cNvPr id="16389" name="Picture 5" descr="C:\Users\Renata\Desktop\180CANON\IMG_80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  <p:pic>
        <p:nvPicPr>
          <p:cNvPr id="16390" name="Picture 6" descr="C:\Users\Renata\Desktop\180CANON\IMG_80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  <p:pic>
        <p:nvPicPr>
          <p:cNvPr id="16391" name="Picture 7" descr="C:\Users\Renata\Desktop\180CANON\IMG_80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9458" name="Picture 2" descr="C:\Users\Renata\Desktop\180CANON\IMG_8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482" name="Picture 2" descr="C:\Users\Renata\Desktop\180CANON\IMG_8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22530" name="Picture 2" descr="http://1.bp.blogspot.com/-ZkTH5FkRNNo/VI6rjxBetOI/AAAAAAAAGJw/N3OHvmIX6Mc/s1600/choinka%2B%2Bgrafik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3679" y="1124744"/>
            <a:ext cx="4650321" cy="4752528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251520" y="1340768"/>
            <a:ext cx="52565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tej pory na choince nie słychać już kłótni papierowych zabawek, ale ich wspólne, radosne, świąteczne śpiewanie.</a:t>
            </a:r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C:\Users\Renata\Desktop\1 slaj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0"/>
            <a:ext cx="10358438" cy="76152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3" descr="C:\Users\Renata\Desktop\180CANON\IMG_8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630239" y="-477267"/>
            <a:ext cx="10404476" cy="91440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8674" name="Picture 2" descr="C:\Users\Renata\Desktop\180CANON\IMG_8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9698" name="Picture 2" descr="C:\Users\Renata\Desktop\180CANON\IMG_8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925" y="-1773238"/>
            <a:ext cx="7802563" cy="104044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22530" name="Picture 2" descr="http://1.bp.blogspot.com/-ZkTH5FkRNNo/VI6rjxBetOI/AAAAAAAAGJw/N3OHvmIX6Mc/s1600/choinka%2B%2Bgrafik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908720"/>
            <a:ext cx="3241133" cy="3312368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611560" y="1556792"/>
            <a:ext cx="36724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/>
              <a:t>Zdjęcia wykorzystane w prezentacji wykonane zostały przez uczniów kl. V                   w dn. 17.12.2014r.</a:t>
            </a:r>
            <a:endParaRPr lang="pl-PL" sz="2800" b="1" dirty="0"/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22530" name="Picture 2" descr="http://1.bp.blogspot.com/-ZkTH5FkRNNo/VI6rjxBetOI/AAAAAAAAGJw/N3OHvmIX6Mc/s1600/choinka%2B%2Bgrafik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3679" y="1124744"/>
            <a:ext cx="4650321" cy="4752528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179512" y="1052736"/>
            <a:ext cx="52565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Życzymy wszystkim zdrowych, spokojnych                          i radosnych Świąt Bożego Narodzenia</a:t>
            </a:r>
          </a:p>
          <a:p>
            <a:pPr algn="ctr"/>
            <a:endParaRPr lang="pl-PL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22530" name="Picture 2" descr="http://1.bp.blogspot.com/-ZkTH5FkRNNo/VI6rjxBetOI/AAAAAAAAGJw/N3OHvmIX6Mc/s1600/choinka%2B%2Bgrafik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3679" y="1196752"/>
            <a:ext cx="4650321" cy="4752528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395536" y="692696"/>
            <a:ext cx="47525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Pewnego wigilijnego wieczoru spotkały się           w pudełku zabawki, które nie darzyły się sympatią. </a:t>
            </a:r>
          </a:p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Był to papierowy piesek  z wiszącymi uszami                 i kotek ze śmiesznym ogonkiem.</a:t>
            </a:r>
            <a:endParaRPr lang="pl-P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3554" name="Picture 2" descr="C:\Users\Renata\Desktop\180CANON\IMG_8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22530" name="Picture 2" descr="http://1.bp.blogspot.com/-ZkTH5FkRNNo/VI6rjxBetOI/AAAAAAAAGJw/N3OHvmIX6Mc/s1600/choinka%2B%2Bgrafik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3679" y="1124744"/>
            <a:ext cx="4650321" cy="4752528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395536" y="692696"/>
            <a:ext cx="47525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-Hau! Hau! – warknął piesek.</a:t>
            </a:r>
          </a:p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Nie dość, że cały rok musiałem w pudełku słuchać jak chrapiesz, to jeszcze teraz, na choince muszę znosić twoją obecność – powiedział groźnie piesek do kotka.</a:t>
            </a:r>
            <a:endParaRPr lang="pl-P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434" name="Picture 2" descr="C:\Users\Renata\Desktop\180CANON\IMG_8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22530" name="Picture 2" descr="http://1.bp.blogspot.com/-ZkTH5FkRNNo/VI6rjxBetOI/AAAAAAAAGJw/N3OHvmIX6Mc/s1600/choinka%2B%2Bgrafik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3679" y="1124744"/>
            <a:ext cx="4650321" cy="4752528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251520" y="764704"/>
            <a:ext cx="47525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Zarówno kotek, jak                    i piesek strasznie się ze sobą kłócili. Odezwał się osiołek z sąsiedniej gałązki:</a:t>
            </a:r>
          </a:p>
          <a:p>
            <a:pPr algn="ctr">
              <a:buFontTx/>
              <a:buChar char="-"/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Przestańcie się kłócić, proszę. Od waszego wrzasku bolą mnie uszy!</a:t>
            </a:r>
          </a:p>
        </p:txBody>
      </p:sp>
    </p:spTree>
  </p:cSld>
  <p:clrMapOvr>
    <a:masterClrMapping/>
  </p:clrMapOvr>
  <p:transition advClick="0" advTm="7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3" descr="C:\Users\Renata\Desktop\180CANON\IMG_8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630239" y="-477267"/>
            <a:ext cx="10404476" cy="91440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22530" name="Picture 2" descr="http://1.bp.blogspot.com/-ZkTH5FkRNNo/VI6rjxBetOI/AAAAAAAAGJw/N3OHvmIX6Mc/s1600/choinka%2B%2Bgrafik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3679" y="1124744"/>
            <a:ext cx="4650321" cy="4752528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323528" y="332656"/>
            <a:ext cx="489654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Kot i pies jednak kłócili się dalej w najlepsze. Zaczęli mówić sobie wiele przykrych rzeczy               i przezywać się. Kłócili się kto wygląda najpiękniej na choince. Wszystkie gałązki, cała wręcz choinka poruszała się pod wpływem papierowego krzyku.</a:t>
            </a:r>
            <a:endParaRPr lang="pl-P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309</Words>
  <Application>Microsoft Office PowerPoint</Application>
  <PresentationFormat>Pokaz na ekranie (4:3)</PresentationFormat>
  <Paragraphs>37</Paragraphs>
  <Slides>24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Motyw pakietu Office</vt:lpstr>
      <vt:lpstr>Slajd 1</vt:lpstr>
      <vt:lpstr>Slajd 2</vt:lpstr>
      <vt:lpstr> </vt:lpstr>
      <vt:lpstr>Slajd 4</vt:lpstr>
      <vt:lpstr> </vt:lpstr>
      <vt:lpstr>Slajd 6</vt:lpstr>
      <vt:lpstr> </vt:lpstr>
      <vt:lpstr>Slajd 8</vt:lpstr>
      <vt:lpstr> </vt:lpstr>
      <vt:lpstr> </vt:lpstr>
      <vt:lpstr> </vt:lpstr>
      <vt:lpstr>Slajd 12</vt:lpstr>
      <vt:lpstr> </vt:lpstr>
      <vt:lpstr>Slajd 14</vt:lpstr>
      <vt:lpstr> </vt:lpstr>
      <vt:lpstr>Slajd 16</vt:lpstr>
      <vt:lpstr>Slajd 17</vt:lpstr>
      <vt:lpstr>Slajd 18</vt:lpstr>
      <vt:lpstr> </vt:lpstr>
      <vt:lpstr>Slajd 20</vt:lpstr>
      <vt:lpstr>Slajd 21</vt:lpstr>
      <vt:lpstr>Slajd 22</vt:lpstr>
      <vt:lpstr> </vt:lpstr>
      <vt:lpstr> </vt:lpstr>
    </vt:vector>
  </TitlesOfParts>
  <Company>Acer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Renata</dc:creator>
  <cp:lastModifiedBy>Ewa Kaczmarek</cp:lastModifiedBy>
  <cp:revision>17</cp:revision>
  <dcterms:created xsi:type="dcterms:W3CDTF">2014-12-17T20:22:12Z</dcterms:created>
  <dcterms:modified xsi:type="dcterms:W3CDTF">2014-12-18T22:26:17Z</dcterms:modified>
</cp:coreProperties>
</file>