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7" r:id="rId2"/>
    <p:sldId id="258" r:id="rId3"/>
    <p:sldId id="259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1" r:id="rId20"/>
    <p:sldId id="279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 varScale="1">
        <p:scale>
          <a:sx n="68" d="100"/>
          <a:sy n="68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874B3-64D0-4FF3-9428-F02D1072EF54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B292D-D2C1-4B99-8014-0BB91B361D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82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B292D-D2C1-4B99-8014-0BB91B361D88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433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2C46745-ABE9-483D-9700-07463B70C6A7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81CE48-9D92-4CEB-A235-F60A0FCDA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6745-ABE9-483D-9700-07463B70C6A7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CE48-9D92-4CEB-A235-F60A0FCDA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6745-ABE9-483D-9700-07463B70C6A7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CE48-9D92-4CEB-A235-F60A0FCDA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2C46745-ABE9-483D-9700-07463B70C6A7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CE48-9D92-4CEB-A235-F60A0FCDA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2C46745-ABE9-483D-9700-07463B70C6A7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81CE48-9D92-4CEB-A235-F60A0FCDAD57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2C46745-ABE9-483D-9700-07463B70C6A7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81CE48-9D92-4CEB-A235-F60A0FCDA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2C46745-ABE9-483D-9700-07463B70C6A7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81CE48-9D92-4CEB-A235-F60A0FCDA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6745-ABE9-483D-9700-07463B70C6A7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1CE48-9D92-4CEB-A235-F60A0FCDA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2C46745-ABE9-483D-9700-07463B70C6A7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81CE48-9D92-4CEB-A235-F60A0FCDA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2C46745-ABE9-483D-9700-07463B70C6A7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81CE48-9D92-4CEB-A235-F60A0FCDA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2C46745-ABE9-483D-9700-07463B70C6A7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81CE48-9D92-4CEB-A235-F60A0FCDA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6">
                <a:lumMod val="20000"/>
                <a:lumOff val="80000"/>
              </a:schemeClr>
            </a:gs>
            <a:gs pos="72000">
              <a:schemeClr val="bg2">
                <a:lumMod val="40000"/>
                <a:lumOff val="60000"/>
              </a:schemeClr>
            </a:gs>
            <a:gs pos="0">
              <a:schemeClr val="bg2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2C46745-ABE9-483D-9700-07463B70C6A7}" type="datetimeFigureOut">
              <a:rPr lang="pl-PL" smtClean="0"/>
              <a:pPr/>
              <a:t>2015-05-19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81CE48-9D92-4CEB-A235-F60A0FCDAD5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pl.wikipedia.org/wiki/Portrety_fajumskie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4786322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8900" dirty="0" smtClean="0">
                <a:latin typeface="Comic Sans MS" pitchFamily="66" charset="0"/>
              </a:rPr>
              <a:t>        Egipt</a:t>
            </a:r>
            <a:r>
              <a:rPr lang="pl-PL" sz="4400" dirty="0" smtClean="0">
                <a:latin typeface="Comic Sans MS" pitchFamily="66" charset="0"/>
              </a:rPr>
              <a:t/>
            </a:r>
            <a:br>
              <a:rPr lang="pl-PL" sz="4400" dirty="0" smtClean="0">
                <a:latin typeface="Comic Sans MS" pitchFamily="66" charset="0"/>
              </a:rPr>
            </a:br>
            <a:endParaRPr lang="pl-PL" dirty="0"/>
          </a:p>
        </p:txBody>
      </p:sp>
      <p:pic>
        <p:nvPicPr>
          <p:cNvPr id="3" name="Picture 2" descr="http://www.turystyka.twojetrojmiasto.pl/components/com_joomgallery/img_pictures/flagi_krajw_wiata_15/flaga_egiptu_20110502_1064688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548680"/>
            <a:ext cx="5324571" cy="3072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000636"/>
            <a:ext cx="8496944" cy="13093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dirty="0" smtClean="0">
                <a:latin typeface="Comic Sans MS" pitchFamily="66" charset="0"/>
              </a:rPr>
              <a:t/>
            </a:r>
            <a:br>
              <a:rPr lang="pl-PL" sz="2700" b="1" dirty="0" smtClean="0">
                <a:latin typeface="Comic Sans MS" pitchFamily="66" charset="0"/>
              </a:rPr>
            </a:br>
            <a:r>
              <a:rPr lang="pl-PL" sz="4000" b="1" dirty="0" smtClean="0">
                <a:latin typeface="Comic Sans MS" pitchFamily="66" charset="0"/>
              </a:rPr>
              <a:t>Meczet </a:t>
            </a:r>
            <a:r>
              <a:rPr lang="pl-PL" sz="4000" b="1" dirty="0" err="1" smtClean="0">
                <a:latin typeface="Comic Sans MS" pitchFamily="66" charset="0"/>
              </a:rPr>
              <a:t>Ahmada</a:t>
            </a:r>
            <a:r>
              <a:rPr lang="pl-PL" sz="4000" b="1" dirty="0" smtClean="0">
                <a:latin typeface="Comic Sans MS" pitchFamily="66" charset="0"/>
              </a:rPr>
              <a:t> Ibn </a:t>
            </a:r>
            <a:r>
              <a:rPr lang="pl-PL" sz="4000" b="1" dirty="0" err="1" smtClean="0">
                <a:latin typeface="Comic Sans MS" pitchFamily="66" charset="0"/>
              </a:rPr>
              <a:t>Tuluna</a:t>
            </a:r>
            <a:r>
              <a:rPr lang="pl-PL" sz="4000" b="1" dirty="0" smtClean="0">
                <a:latin typeface="Comic Sans MS" pitchFamily="66" charset="0"/>
              </a:rPr>
              <a:t> </a:t>
            </a:r>
            <a:r>
              <a:rPr lang="pl-PL" sz="4000" dirty="0" smtClean="0">
                <a:latin typeface="Comic Sans MS" pitchFamily="66" charset="0"/>
              </a:rPr>
              <a:t/>
            </a:r>
            <a:br>
              <a:rPr lang="pl-PL" sz="4000" dirty="0" smtClean="0">
                <a:latin typeface="Comic Sans MS" pitchFamily="66" charset="0"/>
              </a:rPr>
            </a:br>
            <a:r>
              <a:rPr lang="pl-PL" sz="2700" dirty="0" smtClean="0">
                <a:latin typeface="Comic Sans MS" pitchFamily="66" charset="0"/>
              </a:rPr>
              <a:t>świątynia muzułmańska uważana za najstarszy </a:t>
            </a:r>
            <a:br>
              <a:rPr lang="pl-PL" sz="2700" dirty="0" smtClean="0">
                <a:latin typeface="Comic Sans MS" pitchFamily="66" charset="0"/>
              </a:rPr>
            </a:br>
            <a:r>
              <a:rPr lang="pl-PL" sz="2700" dirty="0" smtClean="0">
                <a:latin typeface="Comic Sans MS" pitchFamily="66" charset="0"/>
              </a:rPr>
              <a:t>meczet kairski zachowany w oryginalnym kształcie.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http://3.bp.blogspot.com/-PC2ylwaBN2s/Uxtu5F3FRDI/AAAAAAAAGso/jYdjINyCfGI/s1600/P10009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328614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https://encrypted-tbn3.gstatic.com/images?q=tbn:ANd9GcSakqGE1TPPPc5z8GFUAAIWBcTWlZlSior1HWF73cjkFGuwD75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85728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https://m1.behance.net/rendition/modules/86095729/disp/5abce939e8c8c5eec69e4614e4491df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571744"/>
            <a:ext cx="38576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>
                <a:effectLst/>
                <a:latin typeface="Comic Sans MS" panose="030F0702030302020204" pitchFamily="66" charset="0"/>
              </a:rPr>
              <a:t>Al-</a:t>
            </a:r>
            <a:r>
              <a:rPr lang="pl-PL" sz="3200" b="1" dirty="0" err="1">
                <a:effectLst/>
                <a:latin typeface="Comic Sans MS" panose="030F0702030302020204" pitchFamily="66" charset="0"/>
              </a:rPr>
              <a:t>Azhar</a:t>
            </a:r>
            <a:r>
              <a:rPr lang="pl-PL" sz="2400" dirty="0">
                <a:effectLst/>
                <a:latin typeface="Comic Sans MS" panose="030F0702030302020204" pitchFamily="66" charset="0"/>
              </a:rPr>
              <a:t> </a:t>
            </a:r>
            <a:br>
              <a:rPr lang="pl-PL" sz="2400" dirty="0">
                <a:effectLst/>
                <a:latin typeface="Comic Sans MS" panose="030F0702030302020204" pitchFamily="66" charset="0"/>
              </a:rPr>
            </a:br>
            <a:r>
              <a:rPr lang="pl-PL" sz="2400" dirty="0">
                <a:effectLst/>
                <a:latin typeface="Comic Sans MS" panose="030F0702030302020204" pitchFamily="66" charset="0"/>
              </a:rPr>
              <a:t> </a:t>
            </a:r>
            <a:r>
              <a:rPr lang="pl-PL" sz="2400" b="1" dirty="0">
                <a:effectLst/>
                <a:latin typeface="Comic Sans MS" panose="030F0702030302020204" pitchFamily="66" charset="0"/>
              </a:rPr>
              <a:t>teologiczna uczelnia muzułmańska w Kairze</a:t>
            </a:r>
            <a:endParaRPr lang="pl-PL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Obraz 2" descr="http://www.holidaycheck.pl/data/urlaubsbilder/images/1/11566436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844824"/>
            <a:ext cx="648072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7819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travel-image.org/wp-content/uploads/2011/04/1-9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60648"/>
            <a:ext cx="49911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http://kolumber.pl/upload/photos/0005/2042/0159e529539a6abbb42780a14515d3bf_bi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0927" y="3429000"/>
            <a:ext cx="4599545" cy="321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7543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507288" cy="1399032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effectLst/>
                <a:latin typeface="Comic Sans MS" panose="030F0702030302020204" pitchFamily="66" charset="0"/>
              </a:rPr>
              <a:t/>
            </a:r>
            <a:br>
              <a:rPr lang="pl-PL" sz="3200" b="1" dirty="0" smtClean="0">
                <a:effectLst/>
                <a:latin typeface="Comic Sans MS" panose="030F0702030302020204" pitchFamily="66" charset="0"/>
              </a:rPr>
            </a:br>
            <a:r>
              <a:rPr lang="pl-PL" sz="3200" b="1" dirty="0" err="1" smtClean="0">
                <a:effectLst/>
                <a:latin typeface="Comic Sans MS" panose="030F0702030302020204" pitchFamily="66" charset="0"/>
              </a:rPr>
              <a:t>Nilometr</a:t>
            </a:r>
            <a:r>
              <a:rPr lang="pl-PL" sz="3200" b="1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pl-PL" sz="3200" b="1" dirty="0">
                <a:effectLst/>
                <a:latin typeface="Comic Sans MS" panose="030F0702030302020204" pitchFamily="66" charset="0"/>
              </a:rPr>
              <a:t>na wyspie </a:t>
            </a:r>
            <a:r>
              <a:rPr lang="pl-PL" sz="3200" b="1" dirty="0" err="1" smtClean="0">
                <a:effectLst/>
                <a:latin typeface="Comic Sans MS" panose="030F0702030302020204" pitchFamily="66" charset="0"/>
              </a:rPr>
              <a:t>Roda</a:t>
            </a:r>
            <a:r>
              <a:rPr lang="pl-PL" sz="3200" b="1" dirty="0" smtClean="0">
                <a:effectLst/>
                <a:latin typeface="Comic Sans MS" panose="030F0702030302020204" pitchFamily="66" charset="0"/>
              </a:rPr>
              <a:t> -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r>
              <a:rPr lang="pl-PL" sz="2700" b="1" dirty="0">
                <a:effectLst/>
                <a:latin typeface="Comic Sans MS" panose="030F0702030302020204" pitchFamily="66" charset="0"/>
              </a:rPr>
              <a:t>jest najstarszą muzułmańską budowlą w Egipcie, ma nadal zachowany swój pierwotny </a:t>
            </a:r>
            <a:r>
              <a:rPr lang="pl-PL" sz="2700" b="1" dirty="0" smtClean="0">
                <a:effectLst/>
                <a:latin typeface="Comic Sans MS" panose="030F0702030302020204" pitchFamily="66" charset="0"/>
              </a:rPr>
              <a:t>kształt z </a:t>
            </a:r>
            <a:r>
              <a:rPr lang="pl-PL" sz="2700" b="1" dirty="0">
                <a:effectLst/>
                <a:latin typeface="Comic Sans MS" panose="030F0702030302020204" pitchFamily="66" charset="0"/>
              </a:rPr>
              <a:t>861 </a:t>
            </a:r>
            <a:r>
              <a:rPr lang="pl-PL" sz="2700" b="1" dirty="0" err="1" smtClean="0">
                <a:effectLst/>
                <a:latin typeface="Comic Sans MS" panose="030F0702030302020204" pitchFamily="66" charset="0"/>
              </a:rPr>
              <a:t>r.n.e</a:t>
            </a:r>
            <a:r>
              <a:rPr lang="pl-PL" sz="2700" dirty="0">
                <a:effectLst/>
                <a:latin typeface="Comic Sans MS" panose="030F0702030302020204" pitchFamily="66" charset="0"/>
              </a:rPr>
              <a:t>. </a:t>
            </a:r>
            <a:endParaRPr lang="pl-PL" sz="2700" dirty="0">
              <a:latin typeface="Comic Sans MS" panose="030F0702030302020204" pitchFamily="66" charset="0"/>
            </a:endParaRPr>
          </a:p>
        </p:txBody>
      </p:sp>
      <p:pic>
        <p:nvPicPr>
          <p:cNvPr id="3" name="Obraz 2" descr="http://4.bp.blogspot.com/-8IXyr3REJEY/VOhyrI9OddI/AAAAAAAAAio/_S3MQI2D0HQ/s1600/600px%2Bnilometer%2BKom%2BOmbo%2Bwww-worldbook-pl%2Bkasi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492896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4818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208912" cy="1399032"/>
          </a:xfrm>
        </p:spPr>
        <p:txBody>
          <a:bodyPr>
            <a:normAutofit/>
          </a:bodyPr>
          <a:lstStyle/>
          <a:p>
            <a:pPr algn="ctr"/>
            <a:r>
              <a:rPr lang="pl-PL" sz="2400" dirty="0" err="1" smtClean="0">
                <a:effectLst/>
                <a:latin typeface="Comic Sans MS" panose="030F0702030302020204" pitchFamily="66" charset="0"/>
              </a:rPr>
              <a:t>Nilometr</a:t>
            </a:r>
            <a:r>
              <a:rPr lang="pl-PL" sz="2400" dirty="0" smtClean="0">
                <a:effectLst/>
                <a:latin typeface="Comic Sans MS" panose="030F0702030302020204" pitchFamily="66" charset="0"/>
              </a:rPr>
              <a:t> jest </a:t>
            </a:r>
            <a:r>
              <a:rPr lang="pl-PL" sz="2400" dirty="0">
                <a:effectLst/>
                <a:latin typeface="Comic Sans MS" panose="030F0702030302020204" pitchFamily="66" charset="0"/>
              </a:rPr>
              <a:t>jednym z najrzadziej odwiedzanych </a:t>
            </a:r>
            <a:r>
              <a:rPr lang="pl-PL" sz="2400" dirty="0" smtClean="0">
                <a:effectLst/>
                <a:latin typeface="Comic Sans MS" panose="030F0702030302020204" pitchFamily="66" charset="0"/>
              </a:rPr>
              <a:t>zabytków w </a:t>
            </a:r>
            <a:r>
              <a:rPr lang="pl-PL" sz="2400" dirty="0">
                <a:effectLst/>
                <a:latin typeface="Comic Sans MS" panose="030F0702030302020204" pitchFamily="66" charset="0"/>
              </a:rPr>
              <a:t>Kairze</a:t>
            </a:r>
            <a:endParaRPr lang="pl-PL" sz="2400" dirty="0"/>
          </a:p>
        </p:txBody>
      </p:sp>
      <p:pic>
        <p:nvPicPr>
          <p:cNvPr id="3" name="Obraz 2" descr="http://cdn22.podroze.smcloud.net/t/gallery/t/676/47715/47715_4483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332656"/>
            <a:ext cx="705834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8050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200" b="1" dirty="0">
                <a:effectLst/>
                <a:latin typeface="Comic Sans MS" panose="030F0702030302020204" pitchFamily="66" charset="0"/>
              </a:rPr>
              <a:t>Piramida Cheopsa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endParaRPr lang="pl-PL" dirty="0"/>
          </a:p>
        </p:txBody>
      </p:sp>
      <p:pic>
        <p:nvPicPr>
          <p:cNvPr id="3" name="Obraz 2" descr="http://static1.tapetyczne.pl/big/684-piramida-cheops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12879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0175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229600" cy="1405878"/>
          </a:xfrm>
        </p:spPr>
        <p:txBody>
          <a:bodyPr/>
          <a:lstStyle/>
          <a:p>
            <a:pPr algn="ctr"/>
            <a:r>
              <a:rPr lang="pl-PL" sz="3200" b="1" dirty="0">
                <a:effectLst/>
                <a:latin typeface="Comic Sans MS" panose="030F0702030302020204" pitchFamily="66" charset="0"/>
              </a:rPr>
              <a:t>Piramida </a:t>
            </a:r>
            <a:r>
              <a:rPr lang="pl-PL" sz="3200" b="1" dirty="0" err="1">
                <a:effectLst/>
                <a:latin typeface="Comic Sans MS" panose="030F0702030302020204" pitchFamily="66" charset="0"/>
              </a:rPr>
              <a:t>Chefrena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endParaRPr lang="pl-PL" dirty="0"/>
          </a:p>
        </p:txBody>
      </p:sp>
      <p:pic>
        <p:nvPicPr>
          <p:cNvPr id="4" name="Obraz 3" descr="http://s3.flog.pl/media/foto/5362153_piramida-chefrena-w-hd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260648"/>
            <a:ext cx="69127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516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859216" cy="139903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effectLst/>
                <a:latin typeface="Comic Sans MS" panose="030F0702030302020204" pitchFamily="66" charset="0"/>
              </a:rPr>
              <a:t>Wielki Sfinks</a:t>
            </a:r>
            <a:br>
              <a:rPr lang="pl-PL" sz="3200" b="1" dirty="0">
                <a:effectLst/>
                <a:latin typeface="Comic Sans MS" panose="030F0702030302020204" pitchFamily="66" charset="0"/>
              </a:rPr>
            </a:br>
            <a:endParaRPr lang="pl-PL" sz="3200" b="1" dirty="0">
              <a:latin typeface="Comic Sans MS" panose="030F0702030302020204" pitchFamily="66" charset="0"/>
            </a:endParaRPr>
          </a:p>
        </p:txBody>
      </p:sp>
      <p:pic>
        <p:nvPicPr>
          <p:cNvPr id="3" name="Obraz 2" descr="http://g8.forsal.pl/p/_wspolne/pliki/1551000/1551852-wielki-sfinks-w-gizi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196752"/>
            <a:ext cx="74168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811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effectLst/>
                <a:latin typeface="Comic Sans MS" panose="030F0702030302020204" pitchFamily="66" charset="0"/>
              </a:rPr>
              <a:t>Świątynia Luksorska – znana także jako Świątynia Narodzin </a:t>
            </a:r>
            <a:r>
              <a:rPr lang="pl-PL" sz="2800" b="1" dirty="0" err="1">
                <a:effectLst/>
                <a:latin typeface="Comic Sans MS" panose="030F0702030302020204" pitchFamily="66" charset="0"/>
              </a:rPr>
              <a:t>Amona</a:t>
            </a:r>
            <a:endParaRPr lang="pl-PL" sz="2800" b="1" dirty="0">
              <a:latin typeface="Comic Sans MS" panose="030F0702030302020204" pitchFamily="66" charset="0"/>
            </a:endParaRPr>
          </a:p>
        </p:txBody>
      </p:sp>
      <p:pic>
        <p:nvPicPr>
          <p:cNvPr id="3" name="Obraz 2" descr="http://upload.wikimedia.org/wikipedia/commons/8/8e/Luxor,_Luxor_Temple,_south_west_view_2,_Egypt,_Oct_20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772816"/>
            <a:ext cx="7380312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711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dunia.pl/2011/wp-content/uploads/2011/11/MG_667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0037" y="188640"/>
            <a:ext cx="5328592" cy="325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http://s3.flog.pl/media/foto/sciema-hs_e008a2751cc10a67710439b91f109bc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862" y="3573016"/>
            <a:ext cx="620903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3295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>
            <a:normAutofit fontScale="90000"/>
          </a:bodyPr>
          <a:lstStyle/>
          <a:p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4000" b="1" dirty="0" smtClean="0">
                <a:latin typeface="Comic Sans MS" panose="030F0702030302020204" pitchFamily="66" charset="0"/>
              </a:rPr>
              <a:t>Egipt</a:t>
            </a:r>
            <a:r>
              <a:rPr lang="pl-PL" sz="2700" b="1" dirty="0" smtClean="0">
                <a:latin typeface="Comic Sans MS" panose="030F0702030302020204" pitchFamily="66" charset="0"/>
              </a:rPr>
              <a:t> (Arabska Republika Egiptu)</a:t>
            </a:r>
            <a:r>
              <a:rPr lang="pl-PL" sz="2700" dirty="0" smtClean="0">
                <a:latin typeface="Comic Sans MS" panose="030F0702030302020204" pitchFamily="66" charset="0"/>
              </a:rPr>
              <a:t> - państwo arabskie położone w północno-wschodniej części Afryki oraz na Półwyspie Synaj (Azja). Egipt leży nad Morzem Czerwonym oraz Morzem Śródziemnym. </a:t>
            </a:r>
            <a:br>
              <a:rPr lang="pl-PL" sz="2700" dirty="0" smtClean="0">
                <a:latin typeface="Comic Sans MS" panose="030F0702030302020204" pitchFamily="66" charset="0"/>
              </a:rPr>
            </a:br>
            <a:endParaRPr lang="pl-PL" sz="2700" dirty="0">
              <a:latin typeface="Comic Sans MS" panose="030F0702030302020204" pitchFamily="66" charset="0"/>
            </a:endParaRPr>
          </a:p>
        </p:txBody>
      </p:sp>
      <p:pic>
        <p:nvPicPr>
          <p:cNvPr id="3" name="Obraz 2" descr="http://www.swiatpodrozy.pl/mapy/AfrPol/AfrPo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3720" y="1785926"/>
            <a:ext cx="492922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507288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effectLst/>
                <a:latin typeface="Comic Sans MS" panose="030F0702030302020204" pitchFamily="66" charset="0"/>
              </a:rPr>
              <a:t/>
            </a:r>
            <a:br>
              <a:rPr lang="pl-PL" sz="3600" b="1" dirty="0" smtClean="0">
                <a:effectLst/>
                <a:latin typeface="Comic Sans MS" panose="030F0702030302020204" pitchFamily="66" charset="0"/>
              </a:rPr>
            </a:br>
            <a:r>
              <a:rPr lang="pl-PL" sz="3600" b="1" dirty="0" smtClean="0">
                <a:effectLst/>
                <a:latin typeface="Comic Sans MS" panose="030F0702030302020204" pitchFamily="66" charset="0"/>
              </a:rPr>
              <a:t>Dolina </a:t>
            </a:r>
            <a:r>
              <a:rPr lang="pl-PL" sz="3600" b="1" dirty="0">
                <a:effectLst/>
                <a:latin typeface="Comic Sans MS" panose="030F0702030302020204" pitchFamily="66" charset="0"/>
              </a:rPr>
              <a:t>Królów </a:t>
            </a:r>
            <a:r>
              <a:rPr lang="pl-PL" sz="3600" b="1" dirty="0" err="1">
                <a:effectLst/>
                <a:latin typeface="Comic Sans MS" panose="030F0702030302020204" pitchFamily="66" charset="0"/>
              </a:rPr>
              <a:t>Biban</a:t>
            </a:r>
            <a:r>
              <a:rPr lang="pl-PL" sz="3600" b="1" dirty="0">
                <a:effectLst/>
                <a:latin typeface="Comic Sans MS" panose="030F0702030302020204" pitchFamily="66" charset="0"/>
              </a:rPr>
              <a:t> al-</a:t>
            </a:r>
            <a:r>
              <a:rPr lang="pl-PL" sz="3600" b="1" dirty="0" err="1">
                <a:effectLst/>
                <a:latin typeface="Comic Sans MS" panose="030F0702030302020204" pitchFamily="66" charset="0"/>
              </a:rPr>
              <a:t>Muluk</a:t>
            </a:r>
            <a:r>
              <a:rPr lang="pl-PL" sz="3600" b="1" dirty="0">
                <a:effectLst/>
                <a:latin typeface="Comic Sans MS" panose="030F0702030302020204" pitchFamily="66" charset="0"/>
              </a:rPr>
              <a:t> 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r>
              <a:rPr lang="pl-PL" dirty="0">
                <a:effectLst/>
              </a:rPr>
              <a:t> </a:t>
            </a:r>
            <a:r>
              <a:rPr lang="pl-PL" sz="2400" b="1" dirty="0" smtClean="0">
                <a:effectLst/>
                <a:latin typeface="Comic Sans MS" panose="030F0702030302020204" pitchFamily="66" charset="0"/>
              </a:rPr>
              <a:t>jest </a:t>
            </a:r>
            <a:r>
              <a:rPr lang="pl-PL" sz="2700" b="1" dirty="0" smtClean="0">
                <a:effectLst/>
                <a:latin typeface="Comic Sans MS" panose="030F0702030302020204" pitchFamily="66" charset="0"/>
              </a:rPr>
              <a:t>miejscem </a:t>
            </a:r>
            <a:r>
              <a:rPr lang="pl-PL" sz="2700" b="1" dirty="0">
                <a:effectLst/>
                <a:latin typeface="Comic Sans MS" panose="030F0702030302020204" pitchFamily="66" charset="0"/>
              </a:rPr>
              <a:t>spoczynku królów Egiptu w okresie od XVIII do XX dynastii</a:t>
            </a:r>
            <a:r>
              <a:rPr lang="pl-PL" sz="2700" dirty="0">
                <a:effectLst/>
                <a:latin typeface="Comic Sans MS" panose="030F0702030302020204" pitchFamily="66" charset="0"/>
              </a:rPr>
              <a:t>.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endParaRPr lang="pl-PL" dirty="0"/>
          </a:p>
        </p:txBody>
      </p:sp>
      <p:pic>
        <p:nvPicPr>
          <p:cNvPr id="3" name="Obraz 2" descr="http://media.holidaycheck.com/data/urlaubsbilder/images/1/11568891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204864"/>
            <a:ext cx="576064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6931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www.budowle.pl/files/photos/building/dolina-krolow-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332656"/>
            <a:ext cx="5210175" cy="346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http://bi.gazeta.pl/im/7/10622/z10622117Q,Yumbulhakang--Tybet---fot--lylevincent-CC-Flickr-co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960" y="3442968"/>
            <a:ext cx="4705350" cy="323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627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787208" cy="1399032"/>
          </a:xfrm>
        </p:spPr>
        <p:txBody>
          <a:bodyPr/>
          <a:lstStyle/>
          <a:p>
            <a:pPr algn="ctr"/>
            <a:r>
              <a:rPr lang="pl-PL" sz="3600" b="1" dirty="0">
                <a:effectLst/>
                <a:latin typeface="Comic Sans MS" panose="030F0702030302020204" pitchFamily="66" charset="0"/>
              </a:rPr>
              <a:t>Kolosy Memnona 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endParaRPr lang="pl-PL" dirty="0"/>
          </a:p>
        </p:txBody>
      </p:sp>
      <p:pic>
        <p:nvPicPr>
          <p:cNvPr id="4" name="Obraz 3" descr="http://www.blog.tui.pl/wp-content/flagallery/egipt-luxor/egipt_luxor_kolosy_memnona_4346_t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196752"/>
            <a:ext cx="72728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739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700" b="1" dirty="0" smtClean="0">
                <a:effectLst/>
                <a:latin typeface="Comic Sans MS" panose="030F0702030302020204" pitchFamily="66" charset="0"/>
              </a:rPr>
              <a:t/>
            </a:r>
            <a:br>
              <a:rPr lang="pl-PL" sz="2700" b="1" dirty="0" smtClean="0">
                <a:effectLst/>
                <a:latin typeface="Comic Sans MS" panose="030F0702030302020204" pitchFamily="66" charset="0"/>
              </a:rPr>
            </a:br>
            <a:r>
              <a:rPr lang="pl-PL" sz="2700" b="1" dirty="0">
                <a:effectLst/>
                <a:latin typeface="Comic Sans MS" panose="030F0702030302020204" pitchFamily="66" charset="0"/>
              </a:rPr>
              <a:t/>
            </a:r>
            <a:br>
              <a:rPr lang="pl-PL" sz="2700" b="1" dirty="0">
                <a:effectLst/>
                <a:latin typeface="Comic Sans MS" panose="030F0702030302020204" pitchFamily="66" charset="0"/>
              </a:rPr>
            </a:br>
            <a:r>
              <a:rPr lang="pl-PL" sz="4000" b="1" dirty="0" err="1" smtClean="0">
                <a:effectLst/>
                <a:latin typeface="Comic Sans MS" panose="030F0702030302020204" pitchFamily="66" charset="0"/>
              </a:rPr>
              <a:t>Ramesseum</a:t>
            </a:r>
            <a:r>
              <a:rPr lang="pl-PL" sz="2700" b="1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pl-PL" sz="27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pl-PL" sz="2700" b="1" dirty="0">
                <a:effectLst/>
                <a:latin typeface="Comic Sans MS" panose="030F0702030302020204" pitchFamily="66" charset="0"/>
              </a:rPr>
              <a:t>kompleks świątyń pobudowanych przez Ramzesa II w Tebach Zachodnich. </a:t>
            </a:r>
            <a:r>
              <a:rPr lang="pl-PL" b="1" dirty="0">
                <a:effectLst/>
              </a:rPr>
              <a:t/>
            </a:r>
            <a:br>
              <a:rPr lang="pl-PL" b="1" dirty="0">
                <a:effectLst/>
              </a:rPr>
            </a:br>
            <a:endParaRPr lang="pl-PL" b="1" dirty="0"/>
          </a:p>
        </p:txBody>
      </p:sp>
      <p:pic>
        <p:nvPicPr>
          <p:cNvPr id="3" name="Obraz 2" descr="http://upload.wikimedia.org/wikipedia/commons/4/4c/Luxor_Ramesseum_R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7687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8877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618311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effectLst/>
                <a:latin typeface="Comic Sans MS" panose="030F0702030302020204" pitchFamily="66" charset="0"/>
              </a:rPr>
              <a:t>Do dnia </a:t>
            </a:r>
            <a:r>
              <a:rPr lang="pl-PL" sz="2800" b="1" dirty="0" smtClean="0">
                <a:effectLst/>
                <a:latin typeface="Comic Sans MS" panose="030F0702030302020204" pitchFamily="66" charset="0"/>
              </a:rPr>
              <a:t>dzisiejszego</a:t>
            </a:r>
            <a:br>
              <a:rPr lang="pl-PL" sz="2800" b="1" dirty="0" smtClean="0">
                <a:effectLst/>
                <a:latin typeface="Comic Sans MS" panose="030F0702030302020204" pitchFamily="66" charset="0"/>
              </a:rPr>
            </a:br>
            <a:r>
              <a:rPr lang="pl-PL" sz="2800" b="1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pl-PL" sz="2800" b="1" dirty="0">
                <a:effectLst/>
                <a:latin typeface="Comic Sans MS" panose="030F0702030302020204" pitchFamily="66" charset="0"/>
              </a:rPr>
              <a:t>zachowały się tylko ruiny</a:t>
            </a:r>
            <a:r>
              <a:rPr lang="pl-PL" sz="2800" dirty="0">
                <a:effectLst/>
                <a:latin typeface="Comic Sans MS" panose="030F0702030302020204" pitchFamily="66" charset="0"/>
              </a:rPr>
              <a:t>.</a:t>
            </a:r>
            <a:r>
              <a:rPr lang="pl-PL" sz="2800" dirty="0">
                <a:effectLst/>
              </a:rPr>
              <a:t> </a:t>
            </a:r>
            <a:endParaRPr lang="pl-PL" sz="2800" dirty="0"/>
          </a:p>
        </p:txBody>
      </p:sp>
      <p:pic>
        <p:nvPicPr>
          <p:cNvPr id="3" name="Obraz 2" descr="http://upload.wikimedia.org/wikipedia/commons/4/4e/Ramesseum_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052736"/>
            <a:ext cx="46805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http://upload.wikimedia.org/wikipedia/en/7/7d/Colossus_of_Ramesses_II_restore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60648"/>
            <a:ext cx="392176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8975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b="1" dirty="0">
                <a:effectLst/>
                <a:latin typeface="Comic Sans MS" panose="030F0702030302020204" pitchFamily="66" charset="0"/>
              </a:rPr>
              <a:t>Plaża  w </a:t>
            </a:r>
            <a:r>
              <a:rPr lang="pl-PL" sz="3600" b="1" dirty="0" err="1">
                <a:effectLst/>
                <a:latin typeface="Comic Sans MS" panose="030F0702030302020204" pitchFamily="66" charset="0"/>
              </a:rPr>
              <a:t>Hurghadzie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endParaRPr lang="pl-PL" dirty="0"/>
          </a:p>
        </p:txBody>
      </p:sp>
      <p:pic>
        <p:nvPicPr>
          <p:cNvPr id="3" name="Obraz 2" descr="http://content.itaka.pl/cms/img/u/kraj/1/hurghada_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124744"/>
            <a:ext cx="748883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0948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http://www.orangesmile.com/common/img_final_large/hurghada_sightseei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3284984"/>
            <a:ext cx="5619353" cy="335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 descr="http://www.boomfly.pl/wp-content/uploads/2014/10/hurghada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60648"/>
            <a:ext cx="516255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3116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b="1" dirty="0">
                <a:effectLst/>
                <a:latin typeface="Comic Sans MS" panose="030F0702030302020204" pitchFamily="66" charset="0"/>
              </a:rPr>
              <a:t>Nurkowanie z jachtów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endParaRPr lang="pl-PL" dirty="0"/>
          </a:p>
        </p:txBody>
      </p:sp>
      <p:pic>
        <p:nvPicPr>
          <p:cNvPr id="3" name="Obraz 2" descr="http://student.travel.pl/album/l4479-1615egipt-hurghad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24" y="1072136"/>
            <a:ext cx="3528392" cy="244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http://www.365.travel-foto.com/wp-content/uploads/2011/12/nurkowanie-egip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9091" y="198884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://www.moremirno.com/EGIPAT-HURGADA-LETOVANJE-U-HURGADI-LETO-U-EGIPTU-LETOVANJE-ODMOR-LETOVANJE-U-SARM-EL-SEIKU-2015-LETOVANJE-CENE-POVOLJNO-U-EGIPTU-HOTELI-U-HURGADI/Hurgada2.jpg?attredirects=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618" y="371703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1010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www.neotravel.pl/wp-content/uploads/2012/08/nurkowanie-4-580x43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76672"/>
            <a:ext cx="763284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7251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7992888" cy="5393754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latin typeface="Comic Sans MS" panose="030F0702030302020204" pitchFamily="66" charset="0"/>
              </a:rPr>
              <a:t>„Moje wymarzone wakacje”</a:t>
            </a:r>
            <a:br>
              <a:rPr lang="pl-PL" sz="6000" dirty="0" smtClean="0">
                <a:latin typeface="Comic Sans MS" panose="030F0702030302020204" pitchFamily="66" charset="0"/>
              </a:rPr>
            </a:br>
            <a:r>
              <a:rPr lang="pl-PL" sz="8000" dirty="0" smtClean="0">
                <a:latin typeface="Comic Sans MS" panose="030F0702030302020204" pitchFamily="66" charset="0"/>
              </a:rPr>
              <a:t>- Egipt -</a:t>
            </a:r>
            <a:br>
              <a:rPr lang="pl-PL" sz="8000" dirty="0" smtClean="0">
                <a:latin typeface="Comic Sans MS" panose="030F0702030302020204" pitchFamily="66" charset="0"/>
              </a:rPr>
            </a:br>
            <a:r>
              <a:rPr lang="pl-PL" sz="4800" dirty="0" smtClean="0">
                <a:latin typeface="Comic Sans MS" panose="030F0702030302020204" pitchFamily="66" charset="0"/>
              </a:rPr>
              <a:t>Angelika </a:t>
            </a:r>
            <a:r>
              <a:rPr lang="pl-PL" sz="4800" dirty="0" err="1" smtClean="0">
                <a:latin typeface="Comic Sans MS" panose="030F0702030302020204" pitchFamily="66" charset="0"/>
              </a:rPr>
              <a:t>Gibowska</a:t>
            </a:r>
            <a:r>
              <a:rPr lang="pl-PL" sz="8000" dirty="0" smtClean="0">
                <a:latin typeface="Comic Sans MS" panose="030F0702030302020204" pitchFamily="66" charset="0"/>
              </a:rPr>
              <a:t>  </a:t>
            </a:r>
            <a:endParaRPr lang="pl-PL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89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42852"/>
            <a:ext cx="8406676" cy="928694"/>
          </a:xfrm>
        </p:spPr>
        <p:txBody>
          <a:bodyPr>
            <a:normAutofit fontScale="90000"/>
          </a:bodyPr>
          <a:lstStyle/>
          <a:p>
            <a:r>
              <a:rPr lang="pl-PL" sz="2700" b="1" dirty="0" smtClean="0">
                <a:latin typeface="Comic Sans MS" panose="030F0702030302020204" pitchFamily="66" charset="0"/>
              </a:rPr>
              <a:t>Stolicą i największym miastem w Egipcie jest </a:t>
            </a:r>
            <a:r>
              <a:rPr lang="pl-PL" sz="3600" b="1" dirty="0" smtClean="0">
                <a:latin typeface="Comic Sans MS" panose="030F0702030302020204" pitchFamily="66" charset="0"/>
              </a:rPr>
              <a:t>Kair</a:t>
            </a:r>
            <a:endParaRPr lang="pl-PL" sz="3600" b="1" dirty="0">
              <a:latin typeface="Comic Sans MS" panose="030F0702030302020204" pitchFamily="66" charset="0"/>
            </a:endParaRPr>
          </a:p>
        </p:txBody>
      </p:sp>
      <p:pic>
        <p:nvPicPr>
          <p:cNvPr id="4" name="Obraz 3" descr="http://kolumber.pl/upload/photos/0029/4155/3d6deeca1d2433a20200b6eafb9b6528_sma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38576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https://encrypted-tbn0.gstatic.com/images?q=tbn:ANd9GcS6jgt4yYUxpmeDWknXEKm6zRjEVAZeapNy81c0IkKzfnYeOIXUf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496"/>
            <a:ext cx="43576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stolice-swiata.blog.onet.pl/wp-content/blogs.dir/874226/files/blog_oe_5110182_7937892_tr_kair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85728"/>
            <a:ext cx="476250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 descr="http://g3.forsal.pl/p/_wspolne/pliki/1552000/1552045-panorama-kairu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450059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www.peron4.pl/wp-content/uploads/2010/02/15_Kair_minaret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71438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>
                <a:latin typeface="Comic Sans MS" panose="030F0702030302020204" pitchFamily="66" charset="0"/>
              </a:rPr>
              <a:t/>
            </a:r>
            <a:br>
              <a:rPr lang="pl-PL" sz="2400" b="1" dirty="0" smtClean="0">
                <a:latin typeface="Comic Sans MS" panose="030F0702030302020204" pitchFamily="66" charset="0"/>
              </a:rPr>
            </a:br>
            <a:r>
              <a:rPr lang="pl-PL" sz="3200" b="1" dirty="0" smtClean="0">
                <a:latin typeface="Comic Sans MS" panose="030F0702030302020204" pitchFamily="66" charset="0"/>
              </a:rPr>
              <a:t>Wieża Kairska</a:t>
            </a:r>
            <a:r>
              <a:rPr lang="pl-PL" sz="2400" b="1" dirty="0" smtClean="0">
                <a:latin typeface="Comic Sans MS" panose="030F0702030302020204" pitchFamily="66" charset="0"/>
              </a:rPr>
              <a:t/>
            </a:r>
            <a:br>
              <a:rPr lang="pl-PL" sz="2400" b="1" dirty="0" smtClean="0">
                <a:latin typeface="Comic Sans MS" panose="030F0702030302020204" pitchFamily="66" charset="0"/>
              </a:rPr>
            </a:br>
            <a:r>
              <a:rPr lang="pl-PL" sz="2400" b="1" dirty="0" smtClean="0">
                <a:latin typeface="Comic Sans MS" panose="030F0702030302020204" pitchFamily="66" charset="0"/>
              </a:rPr>
              <a:t>to wolno stojąca wieża telewizyjna. Znajduje się na wyspie </a:t>
            </a:r>
            <a:r>
              <a:rPr lang="pl-PL" sz="2400" b="1" dirty="0" err="1" smtClean="0">
                <a:latin typeface="Comic Sans MS" panose="030F0702030302020204" pitchFamily="66" charset="0"/>
              </a:rPr>
              <a:t>Zamalek</a:t>
            </a:r>
            <a:r>
              <a:rPr lang="pl-PL" sz="2400" b="1" dirty="0" smtClean="0">
                <a:latin typeface="Comic Sans MS" panose="030F0702030302020204" pitchFamily="66" charset="0"/>
              </a:rPr>
              <a:t>, w centrum miasta. </a:t>
            </a:r>
            <a:br>
              <a:rPr lang="pl-PL" sz="2400" b="1" dirty="0" smtClean="0">
                <a:latin typeface="Comic Sans MS" panose="030F0702030302020204" pitchFamily="66" charset="0"/>
              </a:rPr>
            </a:br>
            <a:endParaRPr lang="pl-PL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Obraz 2" descr="http://mapy.emiejsca.pl/galeria/1036/big/155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989" y="1988840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http://img-cdn1.iha.com.pl/geo15919684/Kair-Wieza-kairska-i-nilu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786058"/>
            <a:ext cx="4787899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52236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 smtClean="0">
                <a:latin typeface="Comic Sans MS" pitchFamily="66" charset="0"/>
              </a:rPr>
              <a:t>Cytadela Kairska</a:t>
            </a:r>
            <a:r>
              <a:rPr lang="pl-PL" sz="3600" dirty="0" smtClean="0">
                <a:latin typeface="Comic Sans MS" pitchFamily="66" charset="0"/>
              </a:rPr>
              <a:t> </a:t>
            </a:r>
            <a:r>
              <a:rPr lang="pl-PL" sz="2700" dirty="0" smtClean="0">
                <a:latin typeface="Comic Sans MS" pitchFamily="66" charset="0"/>
              </a:rPr>
              <a:t>to średniowieczna twierdza. Jest jednym z symboli miasta, posiada duży kompleks muzealny.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http://img.fototrip.pl/picm15/4ab4da1cd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68580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57166"/>
            <a:ext cx="4286248" cy="528641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 </a:t>
            </a:r>
            <a:r>
              <a:rPr lang="pl-PL" sz="2700" dirty="0" smtClean="0">
                <a:latin typeface="Comic Sans MS" pitchFamily="66" charset="0"/>
              </a:rPr>
              <a:t/>
            </a:r>
            <a:br>
              <a:rPr lang="pl-PL" sz="2700" dirty="0" smtClean="0">
                <a:latin typeface="Comic Sans MS" pitchFamily="66" charset="0"/>
              </a:rPr>
            </a:br>
            <a:r>
              <a:rPr lang="pl-PL" sz="3600" b="1" dirty="0" smtClean="0">
                <a:latin typeface="Comic Sans MS" pitchFamily="66" charset="0"/>
              </a:rPr>
              <a:t>Muzeum Kairskie</a:t>
            </a:r>
            <a:r>
              <a:rPr lang="pl-PL" sz="2700" dirty="0" smtClean="0">
                <a:latin typeface="Comic Sans MS" pitchFamily="66" charset="0"/>
              </a:rPr>
              <a:t/>
            </a:r>
            <a:br>
              <a:rPr lang="pl-PL" sz="2700" dirty="0" smtClean="0">
                <a:latin typeface="Comic Sans MS" pitchFamily="66" charset="0"/>
              </a:rPr>
            </a:br>
            <a:r>
              <a:rPr lang="pl-PL" sz="2700" dirty="0" smtClean="0">
                <a:effectLst/>
                <a:latin typeface="Comic Sans MS" pitchFamily="66" charset="0"/>
              </a:rPr>
              <a:t>muzeum starożytności powstałe w 1835. Zwiedzający mogą podziwiać m.in. wyposażenia z grobowca faraona </a:t>
            </a:r>
            <a:r>
              <a:rPr lang="pl-PL" sz="27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Tutanchamona</a:t>
            </a:r>
            <a:r>
              <a:rPr lang="pl-PL" sz="2700" dirty="0" smtClean="0">
                <a:effectLst/>
                <a:latin typeface="Comic Sans MS" pitchFamily="66" charset="0"/>
              </a:rPr>
              <a:t>, </a:t>
            </a:r>
            <a:br>
              <a:rPr lang="pl-PL" sz="2700" dirty="0" smtClean="0">
                <a:effectLst/>
                <a:latin typeface="Comic Sans MS" pitchFamily="66" charset="0"/>
              </a:rPr>
            </a:br>
            <a:r>
              <a:rPr lang="pl-PL" sz="2700" dirty="0" smtClean="0">
                <a:effectLst/>
                <a:latin typeface="Comic Sans MS" pitchFamily="66" charset="0"/>
              </a:rPr>
              <a:t>w tym jego złotą maskę; kolekcję portretów fajumskich</a:t>
            </a:r>
            <a:r>
              <a:rPr lang="pl-PL" sz="2700" dirty="0" smtClean="0">
                <a:effectLst/>
                <a:latin typeface="Comic Sans MS" pitchFamily="66" charset="0"/>
                <a:hlinkClick r:id="rId2" tooltip="Portrety fajumskie"/>
              </a:rPr>
              <a:t> </a:t>
            </a:r>
            <a:r>
              <a:rPr lang="pl-PL" sz="2700" dirty="0" smtClean="0">
                <a:effectLst/>
                <a:latin typeface="Comic Sans MS" pitchFamily="66" charset="0"/>
              </a:rPr>
              <a:t>, królewskie mumie, posągi faraonów, ich żon oraz bogów i bogiń egipskich.</a:t>
            </a:r>
            <a:r>
              <a:rPr lang="pl-PL" dirty="0" smtClean="0">
                <a:effectLst/>
              </a:rPr>
              <a:t/>
            </a:r>
            <a:br>
              <a:rPr lang="pl-PL" dirty="0" smtClean="0">
                <a:effectLst/>
              </a:rPr>
            </a:br>
            <a:endParaRPr lang="pl-PL" dirty="0">
              <a:effectLst/>
            </a:endParaRPr>
          </a:p>
        </p:txBody>
      </p:sp>
      <p:pic>
        <p:nvPicPr>
          <p:cNvPr id="3" name="Obraz 2" descr="http://magicznysharm.com/wp-content/uploads/2014/06/Kair-Muzeum-Egipskie-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7446" y="1124744"/>
            <a:ext cx="4429156" cy="444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http://www.farkha.org/wystawy/obrazki/w%20(17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45005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W Muzeum Egipskim znajduje się m.in. słynna maska Tutanchamona (fot. Wikipedia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928934"/>
            <a:ext cx="45005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145</TotalTime>
  <Words>52</Words>
  <Application>Microsoft Office PowerPoint</Application>
  <PresentationFormat>Pokaz na ekranie (4:3)</PresentationFormat>
  <Paragraphs>22</Paragraphs>
  <Slides>29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Energetyczny</vt:lpstr>
      <vt:lpstr>        Egipt </vt:lpstr>
      <vt:lpstr> Egipt (Arabska Republika Egiptu) - państwo arabskie położone w północno-wschodniej części Afryki oraz na Półwyspie Synaj (Azja). Egipt leży nad Morzem Czerwonym oraz Morzem Śródziemnym.  </vt:lpstr>
      <vt:lpstr>Stolicą i największym miastem w Egipcie jest Kair</vt:lpstr>
      <vt:lpstr>Prezentacja programu PowerPoint</vt:lpstr>
      <vt:lpstr>Prezentacja programu PowerPoint</vt:lpstr>
      <vt:lpstr> Wieża Kairska to wolno stojąca wieża telewizyjna. Znajduje się na wyspie Zamalek, w centrum miasta.  </vt:lpstr>
      <vt:lpstr>   Cytadela Kairska to średniowieczna twierdza. Jest jednym z symboli miasta, posiada duży kompleks muzealny.  .  </vt:lpstr>
      <vt:lpstr>  Muzeum Kairskie muzeum starożytności powstałe w 1835. Zwiedzający mogą podziwiać m.in. wyposażenia z grobowca faraona Tutanchamona,  w tym jego złotą maskę; kolekcję portretów fajumskich , królewskie mumie, posągi faraonów, ich żon oraz bogów i bogiń egipskich. </vt:lpstr>
      <vt:lpstr>Prezentacja programu PowerPoint</vt:lpstr>
      <vt:lpstr> Meczet Ahmada Ibn Tuluna  świątynia muzułmańska uważana za najstarszy  meczet kairski zachowany w oryginalnym kształcie. </vt:lpstr>
      <vt:lpstr>Al-Azhar   teologiczna uczelnia muzułmańska w Kairze</vt:lpstr>
      <vt:lpstr>Prezentacja programu PowerPoint</vt:lpstr>
      <vt:lpstr> Nilometr na wyspie Roda - jest najstarszą muzułmańską budowlą w Egipcie, ma nadal zachowany swój pierwotny kształt z 861 r.n.e. </vt:lpstr>
      <vt:lpstr>Nilometr jest jednym z najrzadziej odwiedzanych zabytków w Kairze</vt:lpstr>
      <vt:lpstr>Piramida Cheopsa </vt:lpstr>
      <vt:lpstr>Piramida Chefrena </vt:lpstr>
      <vt:lpstr>Wielki Sfinks </vt:lpstr>
      <vt:lpstr>Świątynia Luksorska – znana także jako Świątynia Narodzin Amona</vt:lpstr>
      <vt:lpstr>Prezentacja programu PowerPoint</vt:lpstr>
      <vt:lpstr> Dolina Królów Biban al-Muluk   jest miejscem spoczynku królów Egiptu w okresie od XVIII do XX dynastii. </vt:lpstr>
      <vt:lpstr>Prezentacja programu PowerPoint</vt:lpstr>
      <vt:lpstr>Kolosy Memnona  </vt:lpstr>
      <vt:lpstr>  Ramesseum  kompleks świątyń pobudowanych przez Ramzesa II w Tebach Zachodnich.  </vt:lpstr>
      <vt:lpstr>Do dnia dzisiejszego  zachowały się tylko ruiny. </vt:lpstr>
      <vt:lpstr>Plaża  w Hurghadzie </vt:lpstr>
      <vt:lpstr>Prezentacja programu PowerPoint</vt:lpstr>
      <vt:lpstr>Nurkowanie z jachtów </vt:lpstr>
      <vt:lpstr>Prezentacja programu PowerPoint</vt:lpstr>
      <vt:lpstr>„Moje wymarzone wakacje” - Egipt - Angelika Gibowska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Egipt</dc:title>
  <dc:creator>czytelnik4</dc:creator>
  <cp:lastModifiedBy>user2</cp:lastModifiedBy>
  <cp:revision>14</cp:revision>
  <dcterms:created xsi:type="dcterms:W3CDTF">2015-03-24T09:52:08Z</dcterms:created>
  <dcterms:modified xsi:type="dcterms:W3CDTF">2015-05-19T09:26:48Z</dcterms:modified>
</cp:coreProperties>
</file>