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65" r:id="rId12"/>
    <p:sldId id="282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3" r:id="rId23"/>
    <p:sldId id="280" r:id="rId24"/>
    <p:sldId id="275" r:id="rId25"/>
    <p:sldId id="276" r:id="rId26"/>
    <p:sldId id="284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68" d="100"/>
          <a:sy n="68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261817-1CF3-4A31-8180-6B847A10A5E1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3FF7F0-5B48-4152-A7A3-1340A436EB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261817-1CF3-4A31-8180-6B847A10A5E1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3FF7F0-5B48-4152-A7A3-1340A436EB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261817-1CF3-4A31-8180-6B847A10A5E1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3FF7F0-5B48-4152-A7A3-1340A436EB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261817-1CF3-4A31-8180-6B847A10A5E1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3FF7F0-5B48-4152-A7A3-1340A436EB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261817-1CF3-4A31-8180-6B847A10A5E1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3FF7F0-5B48-4152-A7A3-1340A436EB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261817-1CF3-4A31-8180-6B847A10A5E1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3FF7F0-5B48-4152-A7A3-1340A436EB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261817-1CF3-4A31-8180-6B847A10A5E1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3FF7F0-5B48-4152-A7A3-1340A436EB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261817-1CF3-4A31-8180-6B847A10A5E1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3FF7F0-5B48-4152-A7A3-1340A436EB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261817-1CF3-4A31-8180-6B847A10A5E1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3FF7F0-5B48-4152-A7A3-1340A436EB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B261817-1CF3-4A31-8180-6B847A10A5E1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3FF7F0-5B48-4152-A7A3-1340A436EB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261817-1CF3-4A31-8180-6B847A10A5E1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3FF7F0-5B48-4152-A7A3-1340A436EB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B261817-1CF3-4A31-8180-6B847A10A5E1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B3FF7F0-5B48-4152-A7A3-1340A436EB1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500306"/>
            <a:ext cx="7772400" cy="1829761"/>
          </a:xfrm>
        </p:spPr>
        <p:txBody>
          <a:bodyPr>
            <a:normAutofit/>
          </a:bodyPr>
          <a:lstStyle/>
          <a:p>
            <a:r>
              <a:rPr lang="pl-PL" sz="8800" dirty="0" smtClean="0">
                <a:latin typeface="Comic Sans MS" pitchFamily="66" charset="0"/>
              </a:rPr>
              <a:t>Francja</a:t>
            </a:r>
            <a:endParaRPr lang="pl-PL" sz="8800" dirty="0">
              <a:latin typeface="Comic Sans MS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7158" y="5500702"/>
            <a:ext cx="7772400" cy="1199704"/>
          </a:xfrm>
        </p:spPr>
        <p:txBody>
          <a:bodyPr>
            <a:normAutofit/>
          </a:bodyPr>
          <a:lstStyle/>
          <a:p>
            <a:r>
              <a:rPr lang="pl-PL" sz="4800" dirty="0" smtClean="0">
                <a:latin typeface="Comic Sans MS" pitchFamily="66" charset="0"/>
              </a:rPr>
              <a:t>Moje wymarzone wakacje</a:t>
            </a:r>
            <a:endParaRPr lang="pl-PL" sz="4800" dirty="0">
              <a:latin typeface="Comic Sans MS" pitchFamily="66" charset="0"/>
            </a:endParaRPr>
          </a:p>
        </p:txBody>
      </p:sp>
      <p:pic>
        <p:nvPicPr>
          <p:cNvPr id="4" name="Obraz 3" descr="https://encrypted-tbn1.gstatic.com/images?q=tbn:ANd9GcTTjrWOQuA7_a79rRXqXs3aXWyMr63XuZ5V-6-cwKf5h-c5ltieLdqFcbl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28289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www.umysl.pl/astrolog/ikony_5/rap_5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643024"/>
            <a:ext cx="4320480" cy="274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http://g5.gazetaprawna.pl/p/_wspolne/pliki/965000/965313-wersa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824" y="3572862"/>
            <a:ext cx="4314825" cy="289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http://www.tanie-loty.com.pl/images/stories/xwersal.jpg.pagespeed.ic.-9RdhLxx-t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136" y="260648"/>
            <a:ext cx="4248472" cy="276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193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bi.gazeta.pl/im/5/10483/z10483215Q,disneyland-pari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8488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42852"/>
            <a:ext cx="8478114" cy="1143000"/>
          </a:xfrm>
        </p:spPr>
        <p:txBody>
          <a:bodyPr>
            <a:normAutofit fontScale="90000"/>
          </a:bodyPr>
          <a:lstStyle/>
          <a:p>
            <a:r>
              <a:rPr lang="pl-PL" sz="2200" dirty="0" smtClean="0">
                <a:latin typeface="Comic Sans MS" pitchFamily="66" charset="0"/>
              </a:rPr>
              <a:t/>
            </a:r>
            <a:br>
              <a:rPr lang="pl-PL" sz="2200" dirty="0" smtClean="0">
                <a:latin typeface="Comic Sans MS" pitchFamily="66" charset="0"/>
              </a:rPr>
            </a:br>
            <a:r>
              <a:rPr lang="pl-PL" sz="2200" dirty="0" smtClean="0">
                <a:solidFill>
                  <a:srgbClr val="FF0000"/>
                </a:solidFill>
                <a:latin typeface="Comic Sans MS" pitchFamily="66" charset="0"/>
              </a:rPr>
              <a:t>Disneyland</a:t>
            </a:r>
            <a:r>
              <a:rPr lang="pl-PL" sz="2200" dirty="0" smtClean="0">
                <a:latin typeface="Comic Sans MS" pitchFamily="66" charset="0"/>
              </a:rPr>
              <a:t> </a:t>
            </a:r>
            <a:r>
              <a:rPr lang="pl-PL" sz="2200" b="0" dirty="0" smtClean="0">
                <a:solidFill>
                  <a:schemeClr val="tx1"/>
                </a:solidFill>
                <a:latin typeface="Comic Sans MS" pitchFamily="66" charset="0"/>
              </a:rPr>
              <a:t>czwarty otwarty na świecie park rozrywki Walta Disneya. Otwarty 12 kwietnia 1992 roku pod nazwą Euro Disney Resort</a:t>
            </a:r>
            <a:r>
              <a:rPr lang="pl-PL" dirty="0" smtClean="0">
                <a:latin typeface="Comic Sans MS" pitchFamily="66" charset="0"/>
              </a:rPr>
              <a:t/>
            </a:r>
            <a:br>
              <a:rPr lang="pl-PL" dirty="0" smtClean="0">
                <a:latin typeface="Comic Sans MS" pitchFamily="66" charset="0"/>
              </a:rPr>
            </a:br>
            <a:endParaRPr lang="pl-PL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www.mega.travel/files/Parki/Eurodisneyland_wycieczki_i_bilety_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2497" y="332653"/>
            <a:ext cx="372618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http://img2.garnek.pl/a.garnek.pl/008/143/8143125_800.0.jpg/disneyland-paryz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808" y="3068960"/>
            <a:ext cx="520341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http://www.pltravel.pl/fot/francja/paryz/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14799"/>
            <a:ext cx="4328480" cy="272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821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pl-PL" sz="36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pl-PL" sz="36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pl-PL" sz="36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pl-PL" sz="36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pl-PL" sz="36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pl-PL" sz="36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pl-PL" sz="36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pl-PL" sz="3600" dirty="0" smtClean="0">
                <a:solidFill>
                  <a:srgbClr val="FF0000"/>
                </a:solidFill>
                <a:latin typeface="Comic Sans MS" pitchFamily="66" charset="0"/>
              </a:rPr>
              <a:t>Dolina Loary</a:t>
            </a:r>
            <a:br>
              <a:rPr lang="pl-PL" sz="36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pl-PL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pl-PL" sz="3600" b="0" dirty="0" smtClean="0">
                <a:solidFill>
                  <a:schemeClr val="tx1"/>
                </a:solidFill>
                <a:latin typeface="Comic Sans MS" pitchFamily="66" charset="0"/>
              </a:rPr>
              <a:t>kraina historyczna Francji,</a:t>
            </a:r>
            <a:br>
              <a:rPr lang="pl-PL" sz="3600" b="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pl-PL" sz="3600" b="0" dirty="0" smtClean="0">
                <a:solidFill>
                  <a:schemeClr val="tx1"/>
                </a:solidFill>
                <a:latin typeface="Comic Sans MS" pitchFamily="66" charset="0"/>
              </a:rPr>
              <a:t> na obszarze której znajduje się ponad 300 średniowiecznych</a:t>
            </a:r>
            <a:br>
              <a:rPr lang="pl-PL" sz="3600" b="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pl-PL" sz="3600" b="0" dirty="0" smtClean="0">
                <a:solidFill>
                  <a:schemeClr val="tx1"/>
                </a:solidFill>
                <a:latin typeface="Comic Sans MS" pitchFamily="66" charset="0"/>
              </a:rPr>
              <a:t> i renesansowych zamków </a:t>
            </a:r>
            <a:br>
              <a:rPr lang="pl-PL" sz="3600" b="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pl-PL" sz="3600" b="0" dirty="0" smtClean="0">
                <a:solidFill>
                  <a:schemeClr val="tx1"/>
                </a:solidFill>
                <a:latin typeface="Comic Sans MS" pitchFamily="66" charset="0"/>
              </a:rPr>
              <a:t>oraz pałaców doby oświecenia usytuowanych nad Loarą </a:t>
            </a:r>
            <a:br>
              <a:rPr lang="pl-PL" sz="3600" b="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pl-PL" sz="3600" b="0" dirty="0" smtClean="0">
                <a:solidFill>
                  <a:schemeClr val="tx1"/>
                </a:solidFill>
                <a:latin typeface="Comic Sans MS" pitchFamily="66" charset="0"/>
              </a:rPr>
              <a:t>i jej dopływami</a:t>
            </a:r>
            <a:endParaRPr lang="pl-PL" sz="36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static.panoramio.com/photos/large/4681713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71438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Zamek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w Chambord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www.everycastle.com/images/Chateau%20d'Azay-le-Rideau%2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14422"/>
            <a:ext cx="721523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200" dirty="0" smtClean="0">
                <a:solidFill>
                  <a:srgbClr val="FF0000"/>
                </a:solidFill>
                <a:latin typeface="Comic Sans MS" pitchFamily="66" charset="0"/>
              </a:rPr>
              <a:t>Zamek w </a:t>
            </a:r>
            <a:r>
              <a:rPr lang="pl-PL" sz="2200" dirty="0" err="1" smtClean="0">
                <a:solidFill>
                  <a:srgbClr val="FF0000"/>
                </a:solidFill>
                <a:latin typeface="Comic Sans MS" pitchFamily="66" charset="0"/>
              </a:rPr>
              <a:t>Azay-le-Rideau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bi.gazeta.pl/im/2/10027/z10027022Q,Francja-wycieczki--Dolina-Loary--Zamek-Chenonceau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71546"/>
            <a:ext cx="721523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rgbClr val="FF0000"/>
                </a:solidFill>
                <a:latin typeface="Comic Sans MS" pitchFamily="66" charset="0"/>
              </a:rPr>
              <a:t>Zamek </a:t>
            </a:r>
            <a:r>
              <a:rPr lang="pl-PL" sz="2400" dirty="0" err="1" smtClean="0">
                <a:solidFill>
                  <a:srgbClr val="FF0000"/>
                </a:solidFill>
                <a:latin typeface="Comic Sans MS" pitchFamily="66" charset="0"/>
              </a:rPr>
              <a:t>Chenonceau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joeljuge.free.fr/Villandry/Villandry_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794"/>
            <a:ext cx="742955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rgbClr val="FF0000"/>
                </a:solidFill>
                <a:latin typeface="Comic Sans MS" pitchFamily="66" charset="0"/>
              </a:rPr>
              <a:t>Zamek w </a:t>
            </a:r>
            <a:r>
              <a:rPr lang="pl-PL" sz="2400" dirty="0" err="1" smtClean="0">
                <a:solidFill>
                  <a:srgbClr val="FF0000"/>
                </a:solidFill>
                <a:latin typeface="Comic Sans MS" pitchFamily="66" charset="0"/>
              </a:rPr>
              <a:t>Villandry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s://cnpao.univ-rennes1.fr/sites/cnpao.univ-rennes1.fr/files/pictures/actualites/Sciences_Ouest_avril_20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842968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Zamek w </a:t>
            </a:r>
            <a:r>
              <a:rPr lang="pl-PL" sz="2400" dirty="0" err="1" smtClean="0">
                <a:solidFill>
                  <a:srgbClr val="FF0000"/>
                </a:solidFill>
                <a:latin typeface="Comic Sans MS" pitchFamily="66" charset="0"/>
              </a:rPr>
              <a:t>Angers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www.tapeta-zamek-francja-saumur-most.na-pulpit.com/zdjecia/zamek-francja-saumur-most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488832" cy="510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Zamek w </a:t>
            </a:r>
            <a:r>
              <a:rPr lang="pl-PL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Saumur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pl.static.z-dn.net/files/d05/4d105e97f0c1a54ea445378bcffab6d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00042"/>
            <a:ext cx="400052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764704"/>
            <a:ext cx="3571900" cy="4896544"/>
          </a:xfrm>
        </p:spPr>
        <p:txBody>
          <a:bodyPr>
            <a:normAutofit fontScale="90000"/>
          </a:bodyPr>
          <a:lstStyle/>
          <a:p>
            <a:r>
              <a:rPr lang="pl-PL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Państwo, </a:t>
            </a:r>
            <a:br>
              <a:rPr lang="pl-PL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pl-PL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którego część metropolitarna </a:t>
            </a:r>
            <a:br>
              <a:rPr lang="pl-PL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pl-PL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znajduje się </a:t>
            </a:r>
            <a:br>
              <a:rPr lang="pl-PL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pl-PL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 Europie Zachodniej, </a:t>
            </a:r>
            <a:br>
              <a:rPr lang="pl-PL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pl-PL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posiadające także zamorskie terytoria na innych kontynentach.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</a:t>
            </a:r>
            <a:r>
              <a:rPr lang="pl-PL" dirty="0" smtClean="0"/>
              <a:t> 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www.monte-carlohotels.com/files/2012/10/Saint-Tropez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367240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1" y="14009"/>
            <a:ext cx="8055551" cy="1143000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Saint-Tropez – </a:t>
            </a:r>
            <a:r>
              <a:rPr lang="pl-PL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miejscowość </a:t>
            </a:r>
            <a:r>
              <a:rPr lang="pl-PL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gmina we Francji, w </a:t>
            </a:r>
            <a:r>
              <a:rPr lang="pl-PL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rejonie </a:t>
            </a:r>
            <a:r>
              <a:rPr lang="pl-PL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pl-PL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iwiery Francuskiej.</a:t>
            </a:r>
            <a:r>
              <a:rPr lang="pl-PL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pl-PL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pl-PL" sz="2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Obraz 4" descr="http://images.travelpod.com/tripwow/photos/ta-00be-73f2-b689/st-tropez-beach-in-france-france-france+1152_12918323158-tpfil02aw-286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005064"/>
            <a:ext cx="462820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http://img.allw.mn/content/travel/2011/08/st-tropez-beache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9349" y="692696"/>
            <a:ext cx="38164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www.europesgreatest.com/files/1307536745-cannes_sightseein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4145" y="1481138"/>
            <a:ext cx="677570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40960" cy="792088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Cannes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–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miejscowość i gmina we Francji, na Lazurowym Wybrzeżu. w Cannes odbywa się prestiżowy międzynarodowy festiwal filmowy od 1946 </a:t>
            </a:r>
            <a:endParaRPr lang="pl-PL" sz="2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6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http://www.tootlafrance.ie/wp-content/uploads/2012/05/baie_de_cannes_la_nui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88640"/>
            <a:ext cx="5760720" cy="291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 descr="https://d1ciw9phtlkz3p.cloudfront.net/events/cannes-film-festiva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0" y="2924944"/>
            <a:ext cx="5715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543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www.eonline.com/eol_images/Entire_Site/2013414/rs_1024x759-130514144318-1024.cannes.EvaLongoria.mh.0516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19268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467544" y="332656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Festiwal odbywa się co roku (z pewnymi wyjątkami) i gromadzi wiele znanych osób związanych z przemysłem filmowy. Najważniejszą nagrodą przyznawaną podczas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tego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festiwalu jest Złota Palma dla najlepszego filmu. </a:t>
            </a:r>
            <a:endParaRPr lang="pl-PL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www.newpoland.pl/files/gallery1/M/cote-dazur-nicea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4356183" cy="422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pl-PL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pl-PL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pl-PL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pl-PL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Nicea</a:t>
            </a: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pl-PL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leży nad Morzem Śródziemnym, na Lazurowym </a:t>
            </a:r>
            <a:r>
              <a:rPr lang="pl-PL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Wybrzeżu. Wzdłuż </a:t>
            </a:r>
            <a:r>
              <a:rPr lang="pl-PL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wybrzeża ciągnie się bulwar o długości 7 km.</a:t>
            </a:r>
            <a: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 </a:t>
            </a:r>
            <a:b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pl-P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Obraz 4" descr="http://static.lovetotravel.pl/galery/th/th1_8810_promenade_des_anglais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4320480" cy="458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764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ocdn.eu/images/pulscms/MTY7MDQsMCw4NixmMWIsODdmOzA2LDMyMCwxYzI_/68576f82bf57854a3138ce95c77335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44644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-194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2200" dirty="0" smtClean="0">
                <a:effectLst/>
                <a:latin typeface="Comic Sans MS" panose="030F0702030302020204" pitchFamily="66" charset="0"/>
              </a:rPr>
              <a:t/>
            </a:r>
            <a:br>
              <a:rPr lang="pl-PL" sz="2200" dirty="0" smtClean="0">
                <a:effectLst/>
                <a:latin typeface="Comic Sans MS" panose="030F0702030302020204" pitchFamily="66" charset="0"/>
              </a:rPr>
            </a:br>
            <a:r>
              <a:rPr lang="pl-PL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Marsylia</a:t>
            </a:r>
            <a:r>
              <a:rPr lang="pl-PL" sz="22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pl-PL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miasto w południowej Francji, nad Morzem Śródziemnym, drugie co do wielkości w kraju będące największym portem.</a:t>
            </a:r>
            <a:r>
              <a:rPr lang="pl-PL" dirty="0">
                <a:effectLst/>
              </a:rPr>
              <a:t/>
            </a:r>
            <a:br>
              <a:rPr lang="pl-PL" dirty="0">
                <a:effectLst/>
              </a:rPr>
            </a:br>
            <a:endParaRPr lang="pl-PL" dirty="0"/>
          </a:p>
        </p:txBody>
      </p:sp>
      <p:pic>
        <p:nvPicPr>
          <p:cNvPr id="5" name="Obraz 4" descr="http://www.abcfrancja.pl/images/stories/Francja/marsylia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1389"/>
            <a:ext cx="424847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914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4104456"/>
          </a:xfrm>
        </p:spPr>
        <p:txBody>
          <a:bodyPr/>
          <a:lstStyle/>
          <a:p>
            <a:pPr algn="ctr"/>
            <a:r>
              <a:rPr lang="pl-PL" sz="4800" dirty="0" smtClean="0">
                <a:latin typeface="Comic Sans MS" panose="030F0702030302020204" pitchFamily="66" charset="0"/>
              </a:rPr>
              <a:t>„</a:t>
            </a:r>
            <a:br>
              <a:rPr lang="pl-PL" sz="4800" dirty="0" smtClean="0">
                <a:latin typeface="Comic Sans MS" panose="030F0702030302020204" pitchFamily="66" charset="0"/>
              </a:rPr>
            </a:br>
            <a:r>
              <a:rPr lang="pl-PL" sz="4800" dirty="0" smtClean="0">
                <a:latin typeface="Comic Sans MS" panose="030F0702030302020204" pitchFamily="66" charset="0"/>
              </a:rPr>
              <a:t>Moje wymarzone wakacje”</a:t>
            </a:r>
            <a:br>
              <a:rPr lang="pl-PL" sz="4800" dirty="0" smtClean="0">
                <a:latin typeface="Comic Sans MS" panose="030F0702030302020204" pitchFamily="66" charset="0"/>
              </a:rPr>
            </a:br>
            <a:r>
              <a:rPr lang="pl-PL" sz="7200" dirty="0" smtClean="0">
                <a:latin typeface="Comic Sans MS" panose="030F0702030302020204" pitchFamily="66" charset="0"/>
              </a:rPr>
              <a:t>-Francja-</a:t>
            </a:r>
            <a:br>
              <a:rPr lang="pl-PL" sz="7200" dirty="0" smtClean="0">
                <a:latin typeface="Comic Sans MS" panose="030F0702030302020204" pitchFamily="66" charset="0"/>
              </a:rPr>
            </a:br>
            <a:r>
              <a:rPr lang="pl-PL" sz="4800" dirty="0" smtClean="0">
                <a:latin typeface="Comic Sans MS" panose="030F0702030302020204" pitchFamily="66" charset="0"/>
              </a:rPr>
              <a:t>Natalia Idzikowska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088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85720" y="142853"/>
            <a:ext cx="8229600" cy="15716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Wieża Eiffla 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najbardziej znany obiekt architektoniczny Paryża, rozpoznawany również jako symbol Francji. Jest najwyższą budowlą w Paryżu i piątą co do wysokości we Francji. </a:t>
            </a:r>
          </a:p>
          <a:p>
            <a:pPr algn="ctr">
              <a:buNone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 momencie powstania była najwyższą wieżą na świecie.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 descr="http://www.planynawakacje.pl/wp-content/uploads/2012/02/eiffel-tower-paris-1280x800-e13336231809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857364"/>
            <a:ext cx="664373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static.panoramio.com/photos/large/6134424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700092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200" dirty="0" smtClean="0">
                <a:latin typeface="Comic Sans MS" pitchFamily="66" charset="0"/>
              </a:rPr>
              <a:t/>
            </a:r>
            <a:br>
              <a:rPr lang="pl-PL" sz="2200" dirty="0" smtClean="0">
                <a:latin typeface="Comic Sans MS" pitchFamily="66" charset="0"/>
              </a:rPr>
            </a:br>
            <a:r>
              <a:rPr lang="pl-PL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Łuk Triumfalny </a:t>
            </a:r>
            <a:r>
              <a:rPr lang="pl-PL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pomnik stojący na Placu Charlesa-de-</a:t>
            </a:r>
            <a:r>
              <a:rPr lang="pl-PL" sz="22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Gaula</a:t>
            </a:r>
            <a:r>
              <a:rPr lang="pl-PL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.               Jest to ważny element architektury Paryża,                                                      stanowiący zakończenie perspektywy Pól Elizejskich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upload.wikimedia.org/wikipedia/commons/b/b5/Pavillon_Sully_Louvre_2007_06_2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692948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200" dirty="0" smtClean="0">
                <a:latin typeface="Comic Sans MS" pitchFamily="66" charset="0"/>
              </a:rPr>
              <a:t/>
            </a:r>
            <a:br>
              <a:rPr lang="pl-PL" sz="2200" dirty="0" smtClean="0">
                <a:latin typeface="Comic Sans MS" pitchFamily="66" charset="0"/>
              </a:rPr>
            </a:br>
            <a:r>
              <a:rPr lang="pl-PL" sz="2200" dirty="0" smtClean="0">
                <a:latin typeface="Comic Sans MS" pitchFamily="66" charset="0"/>
              </a:rPr>
              <a:t/>
            </a:r>
            <a:br>
              <a:rPr lang="pl-PL" sz="2200" dirty="0" smtClean="0">
                <a:latin typeface="Comic Sans MS" pitchFamily="66" charset="0"/>
              </a:rPr>
            </a:br>
            <a:r>
              <a:rPr lang="pl-PL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Luwr</a:t>
            </a: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pl-PL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dawny pałac królewski w Paryżu, obecnie muzeum sztuki. Jedno z największych muzeów na świecie, najczęściej odwiedzana placówka tego typu na świecie. Stanowi jedno z ważniejszych punktów orientacyjnych stolicy Francji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00034" y="142852"/>
            <a:ext cx="7215238" cy="4000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Piramida Luwr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konstrukcja ze stali i szkła, znajdująca się na dziedzińcu Luwru w Paryżu. Pomysłodawcą powstania piramidy był prezydent Francji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François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Mitterrand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6" name="Obraz 5" descr="https://encrypted-tbn2.gstatic.com/images?q=tbn:ANd9GcTquBOWBMtYuYG6lOr6B6liO3cRgz0aPLvf40yKFPKDCeypifs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14422"/>
            <a:ext cx="657229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85720" y="142852"/>
            <a:ext cx="8358246" cy="2214578"/>
          </a:xfrm>
        </p:spPr>
        <p:txBody>
          <a:bodyPr/>
          <a:lstStyle/>
          <a:p>
            <a:pPr algn="ctr">
              <a:buNone/>
            </a:pP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Mona Lisa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obraz olejny namalowany na drewnie topoli  przez sławnego malarza włoskiego renesansu, Leonarda da Vinci, który można podziwiać w Luwrze.</a:t>
            </a:r>
          </a:p>
          <a:p>
            <a:endParaRPr lang="pl-PL" dirty="0"/>
          </a:p>
        </p:txBody>
      </p:sp>
      <p:pic>
        <p:nvPicPr>
          <p:cNvPr id="4" name="Obraz 3" descr="https://encrypted-tbn2.gstatic.com/images?q=tbn:ANd9GcS5tp_-7qHnmjdjDeu3VRel8HRT9myRot4HD2vpGbYpTziAyNh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214422"/>
            <a:ext cx="442915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www.tapetus.pl/obrazki/n/129821_katedra-notre-dame-paryz-francj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85860"/>
            <a:ext cx="657229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Notre-Dame de </a:t>
            </a:r>
            <a:r>
              <a:rPr lang="pl-PL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Paris</a:t>
            </a:r>
            <a:r>
              <a:rPr lang="pl-PL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pl-PL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gotycka katedra w Paryżu. Jedna</a:t>
            </a:r>
            <a:br>
              <a:rPr lang="pl-PL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pl-PL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z najbardziej znanych katedr na świecie, między innymi dzięki powieści Dzwonnik z Notre Dame francuskiego pisarza Victora Hugo </a:t>
            </a: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pl-P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www.dobra-rada.pl/sites/default/files/imagecache/article_image/images/fotolia_33131965_subscription_x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029556" cy="494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2200" dirty="0" smtClean="0">
                <a:solidFill>
                  <a:srgbClr val="FF0000"/>
                </a:solidFill>
                <a:latin typeface="Comic Sans MS" pitchFamily="66" charset="0"/>
              </a:rPr>
              <a:t>Wersal</a:t>
            </a:r>
            <a:r>
              <a:rPr lang="pl-PL" sz="2200" dirty="0" smtClean="0">
                <a:latin typeface="Comic Sans MS" pitchFamily="66" charset="0"/>
              </a:rPr>
              <a:t> </a:t>
            </a:r>
            <a:r>
              <a:rPr lang="pl-PL" sz="2200" b="0" dirty="0" smtClean="0">
                <a:solidFill>
                  <a:schemeClr val="tx1"/>
                </a:solidFill>
                <a:latin typeface="Comic Sans MS" pitchFamily="66" charset="0"/>
              </a:rPr>
              <a:t>znajduje się pod Paryżem i słynie z zespołu pałacowego, miejsca rezydencji królów francuskich od 1682 roku</a:t>
            </a:r>
            <a:r>
              <a:rPr lang="pl-PL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pl-PL" dirty="0" smtClean="0">
                <a:solidFill>
                  <a:schemeClr val="tx1"/>
                </a:solidFill>
                <a:latin typeface="Comic Sans MS" pitchFamily="66" charset="0"/>
              </a:rPr>
            </a:br>
            <a:endParaRPr lang="pl-PL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183</Words>
  <Application>Microsoft Office PowerPoint</Application>
  <PresentationFormat>Pokaz na ekranie (4:3)</PresentationFormat>
  <Paragraphs>26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Hol</vt:lpstr>
      <vt:lpstr>Francja</vt:lpstr>
      <vt:lpstr>Państwo,  którego część metropolitarna  znajduje się  w Europie Zachodniej,  posiadające także zamorskie terytoria na innych kontynentach.   </vt:lpstr>
      <vt:lpstr> </vt:lpstr>
      <vt:lpstr> Łuk Triumfalny pomnik stojący na Placu Charlesa-de-Gaula .               Jest to ważny element architektury Paryża,                                                      stanowiący zakończenie perspektywy Pól Elizejskich </vt:lpstr>
      <vt:lpstr>  Luwr dawny pałac królewski w Paryżu, obecnie muzeum sztuki. Jedno z największych muzeów na świecie, najczęściej odwiedzana placówka tego typu na świecie. Stanowi jedno z ważniejszych punktów orientacyjnych stolicy Francji </vt:lpstr>
      <vt:lpstr>Prezentacja programu PowerPoint</vt:lpstr>
      <vt:lpstr>Prezentacja programu PowerPoint</vt:lpstr>
      <vt:lpstr>Notre-Dame de Paris gotycka katedra w Paryżu. Jedna  z najbardziej znanych katedr na świecie, między innymi dzięki powieści Dzwonnik z Notre Dame francuskiego pisarza Victora Hugo  </vt:lpstr>
      <vt:lpstr>Wersal znajduje się pod Paryżem i słynie z zespołu pałacowego, miejsca rezydencji królów francuskich od 1682 roku </vt:lpstr>
      <vt:lpstr>Prezentacja programu PowerPoint</vt:lpstr>
      <vt:lpstr> Disneyland czwarty otwarty na świecie park rozrywki Walta Disneya. Otwarty 12 kwietnia 1992 roku pod nazwą Euro Disney Resort </vt:lpstr>
      <vt:lpstr>Prezentacja programu PowerPoint</vt:lpstr>
      <vt:lpstr>    Dolina Loary  kraina historyczna Francji,  na obszarze której znajduje się ponad 300 średniowiecznych  i renesansowych zamków  oraz pałaców doby oświecenia usytuowanych nad Loarą  i jej dopływami</vt:lpstr>
      <vt:lpstr>Zamek w Chambord </vt:lpstr>
      <vt:lpstr>Zamek w Azay-le-Rideau </vt:lpstr>
      <vt:lpstr>Zamek Chenonceau </vt:lpstr>
      <vt:lpstr>Zamek w Villandry </vt:lpstr>
      <vt:lpstr>Zamek w Angers </vt:lpstr>
      <vt:lpstr>Zamek w Saumur </vt:lpstr>
      <vt:lpstr>Saint-Tropez – miejscowość i gmina we Francji, w rejonie Riwiery Francuskiej. </vt:lpstr>
      <vt:lpstr>Cannes – miejscowość i gmina we Francji, na Lazurowym Wybrzeżu. w Cannes odbywa się prestiżowy międzynarodowy festiwal filmowy od 1946 </vt:lpstr>
      <vt:lpstr>Prezentacja programu PowerPoint</vt:lpstr>
      <vt:lpstr>Prezentacja programu PowerPoint</vt:lpstr>
      <vt:lpstr>  Nicea leży nad Morzem Śródziemnym, na Lazurowym Wybrzeżu. Wzdłuż wybrzeża ciągnie się bulwar o długości 7 km.   </vt:lpstr>
      <vt:lpstr> Marsylia miasto w południowej Francji, nad Morzem Śródziemnym, drugie co do wielkości w kraju będące największym portem. </vt:lpstr>
      <vt:lpstr>„ Moje wymarzone wakacje” -Francja- Natalia Idzikowska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Francja</dc:title>
  <dc:creator>czytelnik4</dc:creator>
  <cp:lastModifiedBy>user2</cp:lastModifiedBy>
  <cp:revision>19</cp:revision>
  <dcterms:created xsi:type="dcterms:W3CDTF">2015-03-18T07:17:43Z</dcterms:created>
  <dcterms:modified xsi:type="dcterms:W3CDTF">2015-05-19T07:29:52Z</dcterms:modified>
</cp:coreProperties>
</file>