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3" r:id="rId14"/>
    <p:sldId id="272" r:id="rId15"/>
    <p:sldId id="275" r:id="rId16"/>
    <p:sldId id="274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0E37AB-FD24-433B-AB23-9B0B430B5ED8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F43AA6-6C9B-46C9-B9D9-8A2405A4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Meksyk</a:t>
            </a:r>
            <a:endParaRPr lang="pl-PL" sz="8000" dirty="0">
              <a:solidFill>
                <a:schemeClr val="tx2">
                  <a:lumMod val="90000"/>
                  <a:lumOff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Symbol zastępczy zawartości 3" descr="http://www.flagipanstw.eu/images/1/flaga-meksyku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8579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Przejazd łodzią przez kanion to wielkie przeżycie. Jest gigantyczny, majestatyczny i fascynujący</a:t>
            </a:r>
            <a:r>
              <a:rPr lang="pl-P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.</a:t>
            </a:r>
            <a:endParaRPr lang="pl-PL" dirty="0"/>
          </a:p>
        </p:txBody>
      </p:sp>
      <p:pic>
        <p:nvPicPr>
          <p:cNvPr id="3" name="Obraz 2" descr="http://www.globtroter.pl/zdjecia/meksyk/55722_meksyk_chiapas_kanion_sumider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54292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Teotihuacan</a:t>
            </a:r>
            <a:r>
              <a:rPr lang="pl-PL" dirty="0" smtClean="0"/>
              <a:t> 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to "miejsce, w którym ludzie stają się bogami". </a:t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W większości zrekonstruowany kompleks wygląda bardzo majestatycznie. Do najsłynniejszych budowli należą 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Piramida Słońca i Księżyca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. 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26" name="Picture 2" descr="http://kolumber.pl/upload/photos/0011/2501/98f07f11aed878605ed8e9967fbab11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569587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183880" cy="57150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Piramida Księżyca</a:t>
            </a: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cdn.monoloco.pl/articlephotos/ad6509bf-0f45-4018-8582-f803ff9c51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00792" cy="450521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Autofit/>
          </a:bodyPr>
          <a:lstStyle/>
          <a:p>
            <a:pPr fontAlgn="base"/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/>
            </a:r>
            <a:b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/>
            </a:r>
            <a:b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Na terenie gór </a:t>
            </a:r>
            <a:r>
              <a:rPr lang="pl-PL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Naica</a:t>
            </a:r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niedaleko miasta Chihuahua, znajduje się jedno z najbardziej niesamowitych miejsc na świecie – Kryształowa Jaskinia.</a:t>
            </a:r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az 2" descr="http://wolnemedia.net/obrazki/naica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3581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travelchannel.com/content/dam/images/travel/fullset/2011/10/02/60/idea_ss_mexico_cenotes_011_596x33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52149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vagabond3.com/wp-content/uploads/2012/02/yucatan-cenote_1362052c-pinterest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3429000"/>
            <a:ext cx="54967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4929198"/>
            <a:ext cx="8183880" cy="1051560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Ten niezwykły cud natury, położony jest 300 metrów pod ziemią. Są one największymi dotąd odkrytymi kryształami na naszej planecie - osiągają długość nawet 15 metrów.</a:t>
            </a:r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az 2" descr="http://fust.pl/wp-content/uploads/2013/12/amazing-caves-14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1436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Kryształowa Jaskinia</a:t>
            </a:r>
            <a:endParaRPr lang="pl-PL" dirty="0"/>
          </a:p>
        </p:txBody>
      </p:sp>
      <p:pic>
        <p:nvPicPr>
          <p:cNvPr id="3" name="Obraz 2" descr="http://1.bp.blogspot.com/-5ZhQFGNcOvo/VGZ_CZC7v3I/AAAAAAAACv4/iUPywb10Qxo/s1600/amazing-caves-14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2865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041004" cy="1051560"/>
          </a:xfrm>
        </p:spPr>
        <p:txBody>
          <a:bodyPr>
            <a:noAutofit/>
          </a:bodyPr>
          <a:lstStyle/>
          <a:p>
            <a:pPr fontAlgn="base"/>
            <a:r>
              <a:rPr lang="pl-PL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Podwodne muzeum -u</a:t>
            </a:r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 wybrzeży miasta </a:t>
            </a:r>
            <a:r>
              <a:rPr lang="pl-PL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Cancun</a:t>
            </a:r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            w głębi Morza Karaibskiego czeka na turystów nie lada atrakcja – największe podwodne muzeum na świecie.</a:t>
            </a:r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az 2" descr="http://www.polekcjach.com/img/artykuly/3/3042/cancun%20muzeu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072230" cy="36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Wystawę można także obejrzeć z łodzi ze szklanym dnem.</a:t>
            </a:r>
            <a:br>
              <a:rPr lang="pl-PL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endParaRPr lang="pl-PL" sz="2000" dirty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az 2" descr="http://v_7f600.img.gibo.pl/muzeum-morze-karaibskie-meksyk-rafa-koralowa-najwieksze-podwodne-muzeum_img_7c5f5ff69bd1e1e8b6e2104c1d5e21d0_600_0_0_0_0_0_ffffff_0_1c4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5008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4374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Nurkowanie to jeden </a:t>
            </a:r>
            <a:r>
              <a:rPr lang="pl-PL" sz="240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ze  sposobów </a:t>
            </a:r>
            <a:r>
              <a:rPr lang="pl-PL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na zwiedzanie tej niezwykłej atrakcji.</a:t>
            </a:r>
            <a:endParaRPr lang="pl-PL" sz="2400" dirty="0"/>
          </a:p>
        </p:txBody>
      </p:sp>
      <p:pic>
        <p:nvPicPr>
          <p:cNvPr id="3" name="Obraz 2" descr="http://p2.kciuk.pl/p2.kciuk.pl/e1ae73a6dfdbfa736870a4ac95dfcd7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3429024" cy="4500594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Meksyk -kraj </a:t>
            </a:r>
            <a:b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w Ameryce Północnej. Sąsiaduje ze Stanami Zjednoczonymi, </a:t>
            </a:r>
            <a:b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z Oceanem Spokojnym, </a:t>
            </a:r>
            <a:b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Zatoką Meksykańską </a:t>
            </a:r>
            <a:b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i Morzem Karaibskim </a:t>
            </a:r>
            <a:b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oraz z Gwatemalą </a:t>
            </a:r>
            <a:b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i Belize. 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pl-PL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az 2" descr="http://upload.wikimedia.org/wikipedia/commons/7/7a/North_America-administrative_map_P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71480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1357298"/>
            <a:ext cx="818388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</a:t>
            </a:r>
            <a:r>
              <a:rPr lang="pl-PL" sz="4900" dirty="0" smtClean="0">
                <a:latin typeface="Comic Sans MS" pitchFamily="66" charset="0"/>
              </a:rPr>
              <a:t>Moje wymarzone wakacje”</a:t>
            </a:r>
            <a:br>
              <a:rPr lang="pl-PL" sz="4900" dirty="0" smtClean="0">
                <a:latin typeface="Comic Sans MS" pitchFamily="66" charset="0"/>
              </a:rPr>
            </a:br>
            <a:r>
              <a:rPr lang="pl-PL" sz="8900" dirty="0" smtClean="0">
                <a:latin typeface="Comic Sans MS" pitchFamily="66" charset="0"/>
              </a:rPr>
              <a:t>-Meksyk-</a:t>
            </a:r>
            <a:r>
              <a:rPr lang="pl-PL" sz="4900" dirty="0" smtClean="0">
                <a:latin typeface="Comic Sans MS" pitchFamily="66" charset="0"/>
              </a:rPr>
              <a:t/>
            </a:r>
            <a:br>
              <a:rPr lang="pl-PL" sz="4900" dirty="0" smtClean="0">
                <a:latin typeface="Comic Sans MS" pitchFamily="66" charset="0"/>
              </a:rPr>
            </a:br>
            <a:r>
              <a:rPr lang="pl-PL" sz="4900" dirty="0" smtClean="0">
                <a:latin typeface="Comic Sans MS" pitchFamily="66" charset="0"/>
              </a:rPr>
              <a:t>Kamil Borecki</a:t>
            </a:r>
            <a:endParaRPr lang="pl-PL" sz="49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 </a:t>
            </a:r>
            <a:b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Palenque – stanowisko archeologiczne położone w stanie Chiapas           w Meksyku. W 1746 r. odkryto tu ruiny miasta Majów. Wśród ruin największą sensacją jest tzw. Świątynia Inskrypcji.</a:t>
            </a:r>
            <a:b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endParaRPr lang="pl-PL" sz="1800" dirty="0">
              <a:solidFill>
                <a:schemeClr val="tx2">
                  <a:lumMod val="90000"/>
                  <a:lumOff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az 2" descr="http://www.cityzeum.com/images/lieu/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5929354" cy="58655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Palenqué</a:t>
            </a:r>
            <a:r>
              <a:rPr lang="pl-P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 </a:t>
            </a:r>
            <a:endParaRPr lang="pl-PL" dirty="0"/>
          </a:p>
        </p:txBody>
      </p:sp>
      <p:pic>
        <p:nvPicPr>
          <p:cNvPr id="3" name="Obraz 2" descr="http://www.vivamexico.info/Photographies/Palenque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3579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3880" cy="1285884"/>
          </a:xfrm>
        </p:spPr>
        <p:txBody>
          <a:bodyPr>
            <a:normAutofit fontScale="90000"/>
          </a:bodyPr>
          <a:lstStyle/>
          <a:p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</a:rPr>
              <a:t>Tulum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</a:rPr>
              <a:t> to jedyne miasto, jakie Majowie wybudowali nad wodą i które służyło im przez długie lata jako port. Woda przy brzegu ma niezwykły, turkusowy kolor.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http://www.lacurevillas.com/wp-content/uploads/2013/10/0758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523698" cy="397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785818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Przepiękna nadmorska sceneria świetnie komponuje się z ruinami. Plaże w okolicach </a:t>
            </a:r>
            <a:r>
              <a:rPr lang="pl-PL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Tulum</a:t>
            </a:r>
            <a: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są urocze i spokojne.</a:t>
            </a:r>
            <a:endParaRPr lang="pl-PL" sz="1800" dirty="0">
              <a:latin typeface="Comic Sans MS" pitchFamily="66" charset="0"/>
            </a:endParaRPr>
          </a:p>
        </p:txBody>
      </p:sp>
      <p:pic>
        <p:nvPicPr>
          <p:cNvPr id="3" name="Obraz 2" descr="http://upload.wikimedia.org/wikipedia/commons/c/c2/Tulum-Seaside-2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595136" cy="45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1785950"/>
          </a:xfrm>
        </p:spPr>
        <p:txBody>
          <a:bodyPr>
            <a:normAutofit fontScale="90000"/>
          </a:bodyPr>
          <a:lstStyle/>
          <a:p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Hierve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el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Agua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 </a:t>
            </a:r>
            <a:b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to jedna z meksykańskich atrakcji zaprojektowanych przez matkę naturę. Ze skał wysoko w górach wydobywa się woda tak silnie zmineralizowana, że krystalizujące się sole tworzą wokół źródeł niesamowite krajobrazy.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http://www.advantagemexico.com/sites/default/files/imagecache/lightbox/images/attractions/hierve_el_agua2_10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4200525" cy="315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upload.wikimedia.org/wikipedia/commons/thumb/4/43/HierveElAguaMexico1.jpg/350px-HierveElAguaMexico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43740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Powstają wapienne baseny o fantazyjnych kształtach</a:t>
            </a:r>
            <a:b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pl-PL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i ogromne "skamieniałe" wodospady.</a:t>
            </a:r>
            <a:endParaRPr lang="pl-PL" sz="1800" dirty="0">
              <a:solidFill>
                <a:schemeClr val="tx2">
                  <a:lumMod val="90000"/>
                  <a:lumOff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braz 2" descr="http://i.ytimg.com/vi/tliy2YTDEFA/hq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5722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Kanion </a:t>
            </a:r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Sumidero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 położony jest nad rzeką </a:t>
            </a:r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Alto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</a:t>
            </a:r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Grijalva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 i w najwyższym miejscu ma ok. 1 </a:t>
            </a:r>
            <a:r>
              <a:rPr lang="pl-PL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km</a:t>
            </a:r>
            <a:r>
              <a:rPr lang="pl-PL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. W jego rejonie żyje wiele zwierząt m.in. krokodyle i jaszczurki, sępy i pelikany. </a:t>
            </a:r>
            <a:endParaRPr lang="pl-PL" dirty="0"/>
          </a:p>
        </p:txBody>
      </p:sp>
      <p:pic>
        <p:nvPicPr>
          <p:cNvPr id="4" name="Obraz 3" descr="http://s10.flog.pl/media/foto/7999507_wodospad-w-kanionie-sumideromeksy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24286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jerzypawleta.pl/wp-content/uploads/2011/10/IMG_3757-Meksyk-Tuxtla-kanion-Sumidero-aligat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119</Words>
  <Application>Microsoft Office PowerPoint</Application>
  <PresentationFormat>Pokaz na ekranie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Aspekt</vt:lpstr>
      <vt:lpstr>Meksyk</vt:lpstr>
      <vt:lpstr>Meksyk -kraj  w Ameryce Północnej. Sąsiaduje ze Stanami Zjednoczonymi,  z Oceanem Spokojnym,  Zatoką Meksykańską  i Morzem Karaibskim  oraz z Gwatemalą  i Belize.   </vt:lpstr>
      <vt:lpstr>  Palenque – stanowisko archeologiczne położone w stanie Chiapas           w Meksyku. W 1746 r. odkryto tu ruiny miasta Majów. Wśród ruin największą sensacją jest tzw. Świątynia Inskrypcji. </vt:lpstr>
      <vt:lpstr>Palenqué </vt:lpstr>
      <vt:lpstr>         Tulum to jedyne miasto, jakie Majowie wybudowali nad wodą i które służyło im przez długie lata jako port. Woda przy brzegu ma niezwykły, turkusowy kolor.  </vt:lpstr>
      <vt:lpstr>Przepiękna nadmorska sceneria świetnie komponuje się z ruinami. Plaże w okolicach Tulum są urocze i spokojne.</vt:lpstr>
      <vt:lpstr>Hierve el Agua  to jedna z meksykańskich atrakcji zaprojektowanych przez matkę naturę. Ze skał wysoko w górach wydobywa się woda tak silnie zmineralizowana, że krystalizujące się sole tworzą wokół źródeł niesamowite krajobrazy.  </vt:lpstr>
      <vt:lpstr>Powstają wapienne baseny o fantazyjnych kształtach  i ogromne "skamieniałe" wodospady.</vt:lpstr>
      <vt:lpstr>Kanion Sumidero położony jest nad rzeką Alto Grijalva i w najwyższym miejscu ma ok. 1 km. W jego rejonie żyje wiele zwierząt m.in. krokodyle i jaszczurki, sępy i pelikany. </vt:lpstr>
      <vt:lpstr>Przejazd łodzią przez kanion to wielkie przeżycie. Jest gigantyczny, majestatyczny i fascynujący.</vt:lpstr>
      <vt:lpstr>Teotihuacan to "miejsce, w którym ludzie stają się bogami".  W większości zrekonstruowany kompleks wygląda bardzo majestatycznie. Do najsłynniejszych budowli należą Piramida Słońca i Księżyca.  </vt:lpstr>
      <vt:lpstr>Piramida Księżyca</vt:lpstr>
      <vt:lpstr>  Na terenie gór Naica, niedaleko miasta Chihuahua, znajduje się jedno z najbardziej niesamowitych miejsc na świecie – Kryształowa Jaskinia.</vt:lpstr>
      <vt:lpstr>Prezentacja programu PowerPoint</vt:lpstr>
      <vt:lpstr>Ten niezwykły cud natury, położony jest 300 metrów pod ziemią. Są one największymi dotąd odkrytymi kryształami na naszej planecie - osiągają długość nawet 15 metrów.</vt:lpstr>
      <vt:lpstr>Kryształowa Jaskinia</vt:lpstr>
      <vt:lpstr>Podwodne muzeum -u wybrzeży miasta Cancun,             w głębi Morza Karaibskiego czeka na turystów nie lada atrakcja – największe podwodne muzeum na świecie.</vt:lpstr>
      <vt:lpstr>Wystawę można także obejrzeć z łodzi ze szklanym dnem. </vt:lpstr>
      <vt:lpstr>Nurkowanie to jeden ze  sposobów  na zwiedzanie tej niezwykłej atrakcji.</vt:lpstr>
      <vt:lpstr>„Moje wymarzone wakacje” -Meksyk- Kamil Borecki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Meksyk</dc:title>
  <dc:creator>czytelnik4</dc:creator>
  <cp:lastModifiedBy>user2</cp:lastModifiedBy>
  <cp:revision>14</cp:revision>
  <dcterms:created xsi:type="dcterms:W3CDTF">2015-04-15T06:06:34Z</dcterms:created>
  <dcterms:modified xsi:type="dcterms:W3CDTF">2015-05-19T09:17:58Z</dcterms:modified>
</cp:coreProperties>
</file>