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44E1-32A0-4736-8962-EC10891574B3}" type="datetimeFigureOut">
              <a:rPr lang="pl-PL" smtClean="0"/>
              <a:pPr/>
              <a:t>2016-05-15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C640-575C-4F8C-A830-FB66FA2448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488834" cy="5616624"/>
          </a:xfrm>
          <a:prstGeom prst="rect">
            <a:avLst/>
          </a:prstGeom>
          <a:noFill/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883701" cy="1412776"/>
          </a:xfrm>
          <a:prstGeom prst="rect">
            <a:avLst/>
          </a:prstGeom>
          <a:noFill/>
        </p:spPr>
      </p:pic>
      <p:pic>
        <p:nvPicPr>
          <p:cNvPr id="1026" name="Picture 2" descr="C:\Users\Renata\Desktop\Nowy folder (4)\20160429_10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799"/>
            <a:ext cx="7920880" cy="445549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339752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 dzbanki – gotowe!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4800" dirty="0" smtClean="0"/>
              <a:t>Modelowanie ręczne</a:t>
            </a:r>
            <a:br>
              <a:rPr lang="pl-PL" sz="4800" dirty="0" smtClean="0"/>
            </a:br>
            <a:r>
              <a:rPr lang="pl-PL" sz="4800" dirty="0" smtClean="0"/>
              <a:t>WAŁECZKOWANIE – kl. VI </a:t>
            </a:r>
            <a:r>
              <a:rPr lang="pl-PL" sz="4800" dirty="0" err="1" smtClean="0"/>
              <a:t>u.u</a:t>
            </a:r>
            <a:r>
              <a:rPr lang="pl-PL" sz="4800" dirty="0" smtClean="0"/>
              <a:t>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To jedna z najstarszych metod lepienia naczyń.</a:t>
            </a:r>
          </a:p>
          <a:p>
            <a:endParaRPr lang="pl-PL" dirty="0"/>
          </a:p>
        </p:txBody>
      </p:sp>
      <p:pic>
        <p:nvPicPr>
          <p:cNvPr id="5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075721" cy="1556791"/>
          </a:xfrm>
          <a:prstGeom prst="rect">
            <a:avLst/>
          </a:prstGeom>
          <a:noFill/>
        </p:spPr>
      </p:pic>
      <p:pic>
        <p:nvPicPr>
          <p:cNvPr id="7" name="Picture 2" descr="C:\Users\Renata\Desktop\Nowy folder (4)\20160429_10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79"/>
            <a:ext cx="6912768" cy="3888433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http://ceramiczne-abc.blog.onet.pl/files/2008/10/Rys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9060512" cy="638132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123728" y="587727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Robimy wałek z gliny.</a:t>
            </a:r>
            <a:endParaRPr lang="pl-PL" sz="3600" dirty="0"/>
          </a:p>
        </p:txBody>
      </p:sp>
      <p:pic>
        <p:nvPicPr>
          <p:cNvPr id="6148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051720" cy="153879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ys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128792" cy="501392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827584" y="5301208"/>
            <a:ext cx="71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Wałek zwijamy na zasadzie ślimaka. To będzie dno naszego naczynia</a:t>
            </a:r>
            <a:endParaRPr lang="pl-PL" sz="3600" dirty="0"/>
          </a:p>
        </p:txBody>
      </p:sp>
      <p:pic>
        <p:nvPicPr>
          <p:cNvPr id="7172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979712" cy="148478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660232" y="602128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.</a:t>
            </a:r>
            <a:endParaRPr lang="pl-PL" sz="2400" b="1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Przegniatamy pierwszy zwój do podstawy</a:t>
            </a:r>
            <a:endParaRPr lang="pl-PL" dirty="0"/>
          </a:p>
        </p:txBody>
      </p:sp>
      <p:pic>
        <p:nvPicPr>
          <p:cNvPr id="17410" name="Picture 2" descr="Rys.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496944" cy="562166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11560" y="5733256"/>
            <a:ext cx="7908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Przegniatamy pierwszy zwój do podstawy</a:t>
            </a:r>
            <a:endParaRPr lang="pl-PL" sz="3600" dirty="0"/>
          </a:p>
        </p:txBody>
      </p:sp>
      <p:pic>
        <p:nvPicPr>
          <p:cNvPr id="17412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883701" cy="141277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316416" y="587727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.</a:t>
            </a:r>
            <a:endParaRPr lang="pl-PL" sz="2400" b="1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ys.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1"/>
            <a:ext cx="7704856" cy="541908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971600" y="5589240"/>
            <a:ext cx="5381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Układamy kolejne warstwy. </a:t>
            </a:r>
            <a:endParaRPr lang="pl-PL" sz="3600" dirty="0"/>
          </a:p>
        </p:txBody>
      </p:sp>
      <p:pic>
        <p:nvPicPr>
          <p:cNvPr id="18436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87691" cy="134076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ys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6984776" cy="491262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23528" y="30689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 smtClean="0"/>
              <a:t>Podstawowy kształt już mamy.</a:t>
            </a:r>
          </a:p>
          <a:p>
            <a:r>
              <a:rPr lang="pl-PL" sz="3600" dirty="0" smtClean="0"/>
              <a:t> </a:t>
            </a:r>
          </a:p>
          <a:p>
            <a:r>
              <a:rPr lang="pl-PL" sz="3600" dirty="0" smtClean="0"/>
              <a:t>Możemy zostawić widoczne zwoje, ale możemy je zatrzeć.</a:t>
            </a:r>
            <a:endParaRPr lang="pl-PL" sz="3600" dirty="0"/>
          </a:p>
        </p:txBody>
      </p:sp>
      <p:pic>
        <p:nvPicPr>
          <p:cNvPr id="19460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883701" cy="141277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ys.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748464" cy="6153089"/>
          </a:xfrm>
          <a:prstGeom prst="rect">
            <a:avLst/>
          </a:prstGeom>
          <a:noFill/>
        </p:spPr>
      </p:pic>
      <p:pic>
        <p:nvPicPr>
          <p:cNvPr id="6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1680" cy="126876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ys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83" y="764704"/>
            <a:ext cx="7985717" cy="5616624"/>
          </a:xfrm>
          <a:prstGeom prst="rect">
            <a:avLst/>
          </a:prstGeom>
          <a:noFill/>
        </p:spPr>
      </p:pic>
      <p:pic>
        <p:nvPicPr>
          <p:cNvPr id="21508" name="Picture 4" descr="http://www.swkazimierz.h2g.pl/wp-content/uploads/2016/02/chrzest-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91680" cy="126876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52</Words>
  <Application>Microsoft Office PowerPoint</Application>
  <PresentationFormat>Pokaz na ekranie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Modelowanie ręczne WAŁECZKOWANIE – kl. VI u.u.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Renata</dc:creator>
  <cp:lastModifiedBy>Renata</cp:lastModifiedBy>
  <cp:revision>4</cp:revision>
  <dcterms:created xsi:type="dcterms:W3CDTF">2016-04-27T18:24:17Z</dcterms:created>
  <dcterms:modified xsi:type="dcterms:W3CDTF">2016-05-15T16:09:03Z</dcterms:modified>
</cp:coreProperties>
</file>