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0"/>
  </p:notesMasterIdLst>
  <p:sldIdLst>
    <p:sldId id="256" r:id="rId2"/>
    <p:sldId id="278" r:id="rId3"/>
    <p:sldId id="261" r:id="rId4"/>
    <p:sldId id="257" r:id="rId5"/>
    <p:sldId id="260" r:id="rId6"/>
    <p:sldId id="262" r:id="rId7"/>
    <p:sldId id="263" r:id="rId8"/>
    <p:sldId id="264" r:id="rId9"/>
    <p:sldId id="267" r:id="rId10"/>
    <p:sldId id="268" r:id="rId11"/>
    <p:sldId id="270" r:id="rId12"/>
    <p:sldId id="271" r:id="rId13"/>
    <p:sldId id="275" r:id="rId14"/>
    <p:sldId id="276" r:id="rId15"/>
    <p:sldId id="272" r:id="rId16"/>
    <p:sldId id="265" r:id="rId17"/>
    <p:sldId id="259" r:id="rId18"/>
    <p:sldId id="280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229C9-CA21-4983-8CD4-C5B77477C209}" type="datetimeFigureOut">
              <a:rPr lang="pl-PL" smtClean="0"/>
              <a:t>2016-11-08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D25C2-96D9-47B3-BE34-FA99D3E879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9927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240C-6527-46AD-95A4-858142351DCB}" type="datetimeFigureOut">
              <a:rPr lang="pl-PL" smtClean="0"/>
              <a:t>2016-11-08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5838D3-6D78-4F5E-BA08-6D28B136B792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240C-6527-46AD-95A4-858142351DCB}" type="datetimeFigureOut">
              <a:rPr lang="pl-PL" smtClean="0"/>
              <a:t>2016-11-08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38D3-6D78-4F5E-BA08-6D28B136B79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240C-6527-46AD-95A4-858142351DCB}" type="datetimeFigureOut">
              <a:rPr lang="pl-PL" smtClean="0"/>
              <a:t>2016-11-08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38D3-6D78-4F5E-BA08-6D28B136B79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65240C-6527-46AD-95A4-858142351DCB}" type="datetimeFigureOut">
              <a:rPr lang="pl-PL" smtClean="0"/>
              <a:t>2016-11-08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75838D3-6D78-4F5E-BA08-6D28B136B792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240C-6527-46AD-95A4-858142351DCB}" type="datetimeFigureOut">
              <a:rPr lang="pl-PL" smtClean="0"/>
              <a:t>2016-11-08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38D3-6D78-4F5E-BA08-6D28B136B792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240C-6527-46AD-95A4-858142351DCB}" type="datetimeFigureOut">
              <a:rPr lang="pl-PL" smtClean="0"/>
              <a:t>2016-11-08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38D3-6D78-4F5E-BA08-6D28B136B792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38D3-6D78-4F5E-BA08-6D28B136B792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240C-6527-46AD-95A4-858142351DCB}" type="datetimeFigureOut">
              <a:rPr lang="pl-PL" smtClean="0"/>
              <a:t>2016-11-08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240C-6527-46AD-95A4-858142351DCB}" type="datetimeFigureOut">
              <a:rPr lang="pl-PL" smtClean="0"/>
              <a:t>2016-11-08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38D3-6D78-4F5E-BA08-6D28B136B792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240C-6527-46AD-95A4-858142351DCB}" type="datetimeFigureOut">
              <a:rPr lang="pl-PL" smtClean="0"/>
              <a:t>2016-11-08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38D3-6D78-4F5E-BA08-6D28B136B79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65240C-6527-46AD-95A4-858142351DCB}" type="datetimeFigureOut">
              <a:rPr lang="pl-PL" smtClean="0"/>
              <a:t>2016-11-08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5838D3-6D78-4F5E-BA08-6D28B136B79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240C-6527-46AD-95A4-858142351DCB}" type="datetimeFigureOut">
              <a:rPr lang="pl-PL" smtClean="0"/>
              <a:t>2016-11-08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5838D3-6D78-4F5E-BA08-6D28B136B79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065240C-6527-46AD-95A4-858142351DCB}" type="datetimeFigureOut">
              <a:rPr lang="pl-PL" smtClean="0"/>
              <a:t>2016-11-08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75838D3-6D78-4F5E-BA08-6D28B136B792}" type="slidenum">
              <a:rPr lang="pl-PL" smtClean="0"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advClick="0" advTm="0">
    <p:fad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F:\35%20&#346;cie&#380;ka%2035.wma" TargetMode="External"/><Relationship Id="rId1" Type="http://schemas.microsoft.com/office/2007/relationships/media" Target="file:///F:\35%20&#346;cie&#380;ka%2035.wm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619672" y="5301208"/>
            <a:ext cx="67345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 jesienną niepogodę </a:t>
            </a:r>
          </a:p>
          <a:p>
            <a:pPr algn="ctr"/>
            <a:r>
              <a:rPr lang="pl-PL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mamy prace kolorowe!</a:t>
            </a:r>
            <a:endParaRPr lang="pl-PL" sz="4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Symbol zastępczy zawartości 3" descr="Studio_20161107_0842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764703"/>
            <a:ext cx="8064896" cy="4536505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292080" y="404664"/>
            <a:ext cx="3635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Jesienne klimaty w naszej klasie</a:t>
            </a:r>
          </a:p>
        </p:txBody>
      </p:sp>
      <p:pic>
        <p:nvPicPr>
          <p:cNvPr id="8" name="35 Ścieżka 35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596336" y="43651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0161017_114244~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890771" y="-391634"/>
            <a:ext cx="5506474" cy="7848872"/>
          </a:xfrm>
        </p:spPr>
      </p:pic>
      <p:sp>
        <p:nvSpPr>
          <p:cNvPr id="5" name="pole tekstowe 4"/>
          <p:cNvSpPr txBox="1"/>
          <p:nvPr/>
        </p:nvSpPr>
        <p:spPr>
          <a:xfrm>
            <a:off x="4644008" y="404664"/>
            <a:ext cx="421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Jesienne klimaty na spacerze w parku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545246" y="596287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  Dawid Tłoczek</a:t>
            </a:r>
            <a:endParaRPr lang="pl-PL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0161017_122024~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849648" y="-464092"/>
            <a:ext cx="5588720" cy="8064896"/>
          </a:xfrm>
        </p:spPr>
      </p:pic>
      <p:sp>
        <p:nvSpPr>
          <p:cNvPr id="5" name="pole tekstowe 4"/>
          <p:cNvSpPr txBox="1"/>
          <p:nvPr/>
        </p:nvSpPr>
        <p:spPr>
          <a:xfrm>
            <a:off x="4644008" y="404664"/>
            <a:ext cx="421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Jesienne klimaty na spacerze w parku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690400" y="6067537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Szymon </a:t>
            </a:r>
            <a:r>
              <a:rPr lang="pl-PL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Wojtaszak</a:t>
            </a:r>
            <a:endParaRPr lang="pl-PL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0161020_092906~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773996"/>
            <a:ext cx="7992888" cy="5669955"/>
          </a:xfrm>
        </p:spPr>
      </p:pic>
      <p:sp>
        <p:nvSpPr>
          <p:cNvPr id="5" name="pole tekstowe 4"/>
          <p:cNvSpPr txBox="1"/>
          <p:nvPr/>
        </p:nvSpPr>
        <p:spPr>
          <a:xfrm>
            <a:off x="4644008" y="404664"/>
            <a:ext cx="421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Jesienne klimaty na spacerze w parku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673141" y="6120785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Kacper 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aroszewski</a:t>
            </a:r>
            <a:endParaRPr lang="pl-PL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0161020_093054~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1580" y="981099"/>
            <a:ext cx="7704856" cy="5224855"/>
          </a:xfrm>
        </p:spPr>
      </p:pic>
      <p:sp>
        <p:nvSpPr>
          <p:cNvPr id="5" name="pole tekstowe 4"/>
          <p:cNvSpPr txBox="1"/>
          <p:nvPr/>
        </p:nvSpPr>
        <p:spPr>
          <a:xfrm>
            <a:off x="4644008" y="404664"/>
            <a:ext cx="421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Jesienne klimaty na spacerze w parku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751380" y="6181946"/>
            <a:ext cx="1925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Dawid Tłoczek</a:t>
            </a:r>
            <a:endParaRPr lang="pl-PL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0161020_093405~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862097"/>
            <a:ext cx="7562861" cy="5319849"/>
          </a:xfrm>
        </p:spPr>
      </p:pic>
      <p:sp>
        <p:nvSpPr>
          <p:cNvPr id="5" name="pole tekstowe 4"/>
          <p:cNvSpPr txBox="1"/>
          <p:nvPr/>
        </p:nvSpPr>
        <p:spPr>
          <a:xfrm>
            <a:off x="4644008" y="404664"/>
            <a:ext cx="421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Jesienne klimaty na spacerze w parku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751380" y="6181946"/>
            <a:ext cx="1925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Dawid Tłoczek</a:t>
            </a:r>
            <a:endParaRPr lang="pl-PL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0161020_092942~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60648"/>
            <a:ext cx="2267744" cy="3412279"/>
          </a:xfrm>
        </p:spPr>
      </p:pic>
      <p:sp>
        <p:nvSpPr>
          <p:cNvPr id="5" name="pole tekstowe 4"/>
          <p:cNvSpPr txBox="1"/>
          <p:nvPr/>
        </p:nvSpPr>
        <p:spPr>
          <a:xfrm>
            <a:off x="4644008" y="404664"/>
            <a:ext cx="421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Jesienne klimaty na spacerze w parku</a:t>
            </a:r>
          </a:p>
        </p:txBody>
      </p:sp>
      <p:pic>
        <p:nvPicPr>
          <p:cNvPr id="6" name="Symbol zastępczy zawartości 3" descr="20161020_093004~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980728"/>
            <a:ext cx="2383465" cy="3456384"/>
          </a:xfrm>
          <a:prstGeom prst="rect">
            <a:avLst/>
          </a:prstGeom>
        </p:spPr>
      </p:pic>
      <p:pic>
        <p:nvPicPr>
          <p:cNvPr id="7" name="Symbol zastępczy zawartości 3" descr="20161020_093024~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2132856"/>
            <a:ext cx="2747555" cy="3960440"/>
          </a:xfrm>
          <a:prstGeom prst="rect">
            <a:avLst/>
          </a:prstGeom>
        </p:spPr>
      </p:pic>
      <p:pic>
        <p:nvPicPr>
          <p:cNvPr id="8" name="Symbol zastępczy zawartości 3" descr="20161017_114749~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-173552" y="3422024"/>
            <a:ext cx="3384376" cy="2390216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6372200" y="618194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Szymon </a:t>
            </a:r>
            <a:r>
              <a:rPr lang="pl-PL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Wojtaszak</a:t>
            </a:r>
            <a:endParaRPr lang="pl-PL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835056" y="4437112"/>
            <a:ext cx="1925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Dawid Tłoczek</a:t>
            </a:r>
            <a:endParaRPr lang="pl-PL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16566" y="185750"/>
            <a:ext cx="1925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Piotr Konieczny</a:t>
            </a:r>
            <a:endParaRPr lang="pl-PL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16566" y="6309320"/>
            <a:ext cx="3213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Martyna 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zieciuchowicz</a:t>
            </a:r>
            <a:endParaRPr lang="pl-PL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tudio_20161107_0904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908720"/>
            <a:ext cx="8210887" cy="4572000"/>
          </a:xfrm>
        </p:spPr>
      </p:pic>
      <p:sp>
        <p:nvSpPr>
          <p:cNvPr id="8" name="pole tekstowe 7"/>
          <p:cNvSpPr txBox="1"/>
          <p:nvPr/>
        </p:nvSpPr>
        <p:spPr>
          <a:xfrm>
            <a:off x="5292080" y="404664"/>
            <a:ext cx="3635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Jesienne klimaty w naszej klasie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724127" y="5593704"/>
            <a:ext cx="3170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Zdjęcie wykonane przez Adama Kamrowskiego</a:t>
            </a:r>
            <a:endParaRPr lang="pl-PL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tudio_20161107_090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8198840" cy="4572000"/>
          </a:xfrm>
        </p:spPr>
      </p:pic>
      <p:sp>
        <p:nvSpPr>
          <p:cNvPr id="6" name="pole tekstowe 5"/>
          <p:cNvSpPr txBox="1"/>
          <p:nvPr/>
        </p:nvSpPr>
        <p:spPr>
          <a:xfrm>
            <a:off x="5292080" y="404664"/>
            <a:ext cx="3635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Jesienne klimaty w naszej klasie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756787" y="5696744"/>
            <a:ext cx="3170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Zdjęcie wykonane przez Dawida Tłoczka</a:t>
            </a:r>
            <a:endParaRPr lang="pl-PL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71817" y="5229200"/>
            <a:ext cx="89721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DZIĘKUJEMY ZA UWAGĘ </a:t>
            </a:r>
            <a:r>
              <a:rPr lang="pl-PL" sz="36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  <a:sym typeface="Wingdings" pitchFamily="2" charset="2"/>
              </a:rPr>
              <a:t></a:t>
            </a:r>
            <a:endParaRPr lang="pl-PL" sz="1600" dirty="0" smtClean="0">
              <a:solidFill>
                <a:schemeClr val="accent3">
                  <a:lumMod val="75000"/>
                </a:schemeClr>
              </a:solidFill>
              <a:latin typeface="Arial Black" pitchFamily="34" charset="0"/>
              <a:sym typeface="Wingdings" pitchFamily="2" charset="2"/>
            </a:endParaRPr>
          </a:p>
          <a:p>
            <a:pPr algn="ctr"/>
            <a:r>
              <a:rPr lang="pl-PL" sz="16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  <a:sym typeface="Wingdings" pitchFamily="2" charset="2"/>
              </a:rPr>
              <a:t> </a:t>
            </a:r>
            <a:r>
              <a:rPr lang="pl-PL" sz="14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  <a:sym typeface="Wingdings" pitchFamily="2" charset="2"/>
              </a:rPr>
              <a:t>W prezentacji wykorzystano podkład muzyczny autorstwa Jerzego Ostrowskiego</a:t>
            </a:r>
            <a:endParaRPr lang="pl-PL" sz="14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Symbol zastępczy zawartości 3" descr="Studio_20161107_084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980728"/>
            <a:ext cx="7344816" cy="4131459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292080" y="404664"/>
            <a:ext cx="3635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Jesienne klimaty w naszej klasie</a:t>
            </a:r>
          </a:p>
        </p:txBody>
      </p:sp>
    </p:spTree>
  </p:cSld>
  <p:clrMapOvr>
    <a:masterClrMapping/>
  </p:clrMapOvr>
  <p:transition advClick="0" advTm="17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71817" y="5229200"/>
            <a:ext cx="8972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... a my tak widzimy świat!</a:t>
            </a:r>
            <a:endParaRPr lang="pl-PL" sz="36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Symbol zastępczy zawartości 3" descr="Studio_20161107_084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836712"/>
            <a:ext cx="7344816" cy="4131459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364088" y="404664"/>
            <a:ext cx="377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Jesienne klimaty w naszej klasie</a:t>
            </a:r>
          </a:p>
        </p:txBody>
      </p:sp>
    </p:spTree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nata\Desktop\Nowy folder\Studio_20161107_085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47906"/>
            <a:ext cx="4392488" cy="2693062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827584" y="3501008"/>
            <a:ext cx="727608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Zapraszamy </a:t>
            </a:r>
          </a:p>
          <a:p>
            <a:pPr algn="ctr"/>
            <a:r>
              <a:rPr lang="pl-PL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 obejrzenia naszych </a:t>
            </a:r>
          </a:p>
          <a:p>
            <a:pPr algn="ctr"/>
            <a:r>
              <a:rPr lang="pl-PL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prac plastycznych </a:t>
            </a:r>
          </a:p>
          <a:p>
            <a:pPr algn="ctr"/>
            <a:r>
              <a:rPr lang="pl-PL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 fotograficznych</a:t>
            </a:r>
          </a:p>
          <a:p>
            <a:pPr algn="ctr"/>
            <a:endParaRPr lang="pl-PL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pl-PL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		Uczniowie kl. VI</a:t>
            </a:r>
          </a:p>
          <a:p>
            <a:pPr algn="ctr"/>
            <a:endParaRPr lang="pl-PL" sz="4000" dirty="0" smtClean="0">
              <a:latin typeface="Arial Black" pitchFamily="34" charset="0"/>
            </a:endParaRPr>
          </a:p>
          <a:p>
            <a:pPr algn="ctr"/>
            <a:endParaRPr lang="pl-PL" sz="4000" dirty="0">
              <a:latin typeface="Arial Black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292080" y="404664"/>
            <a:ext cx="3635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Jesienne klimaty w naszej klasie</a:t>
            </a:r>
          </a:p>
        </p:txBody>
      </p:sp>
    </p:spTree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nata\Desktop\Nowy folder\Studio_20161107_0905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20910"/>
            <a:ext cx="3009424" cy="5250521"/>
          </a:xfrm>
          <a:prstGeom prst="rect">
            <a:avLst/>
          </a:prstGeom>
          <a:noFill/>
        </p:spPr>
      </p:pic>
      <p:pic>
        <p:nvPicPr>
          <p:cNvPr id="2051" name="Picture 3" descr="C:\Users\Renata\Desktop\Nowy folder\Studio_20161107_0905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2715" y="974692"/>
            <a:ext cx="2880320" cy="5159254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3059832" y="5671431"/>
            <a:ext cx="1496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</a:rPr>
              <a:t>Sara Pijacka</a:t>
            </a:r>
            <a:endParaRPr lang="pl-PL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012160" y="6133946"/>
            <a:ext cx="2284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</a:rPr>
              <a:t>Kacper Jaroszewski</a:t>
            </a:r>
            <a:endParaRPr lang="pl-PL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292080" y="404664"/>
            <a:ext cx="3283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Jesienne klimaty w naszej klasie</a:t>
            </a:r>
          </a:p>
        </p:txBody>
      </p:sp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tudio_20161107_0901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741450"/>
            <a:ext cx="2992310" cy="5324447"/>
          </a:xfrm>
        </p:spPr>
      </p:pic>
      <p:sp>
        <p:nvSpPr>
          <p:cNvPr id="5" name="pole tekstowe 4"/>
          <p:cNvSpPr txBox="1"/>
          <p:nvPr/>
        </p:nvSpPr>
        <p:spPr>
          <a:xfrm>
            <a:off x="5148064" y="541956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Zdjęcie wykonane </a:t>
            </a:r>
          </a:p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rzez Piotr Koniecznego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292080" y="404664"/>
            <a:ext cx="3635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Jesienne klimaty w naszej klasie</a:t>
            </a:r>
          </a:p>
        </p:txBody>
      </p:sp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tudio_20161107_0901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773996"/>
            <a:ext cx="3789763" cy="5273824"/>
          </a:xfrm>
        </p:spPr>
      </p:pic>
      <p:sp>
        <p:nvSpPr>
          <p:cNvPr id="6" name="pole tekstowe 5"/>
          <p:cNvSpPr txBox="1"/>
          <p:nvPr/>
        </p:nvSpPr>
        <p:spPr>
          <a:xfrm>
            <a:off x="5292080" y="404664"/>
            <a:ext cx="3635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Jesienne klimaty w naszej klasie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148064" y="541956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Zdjęcie wykonane </a:t>
            </a:r>
          </a:p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rzez Szymona </a:t>
            </a:r>
            <a:r>
              <a:rPr lang="pl-PL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Wojtaszaka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tudio_20161107_0902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754081"/>
            <a:ext cx="3566450" cy="5757060"/>
          </a:xfrm>
        </p:spPr>
      </p:pic>
      <p:sp>
        <p:nvSpPr>
          <p:cNvPr id="6" name="pole tekstowe 5"/>
          <p:cNvSpPr txBox="1"/>
          <p:nvPr/>
        </p:nvSpPr>
        <p:spPr>
          <a:xfrm>
            <a:off x="5292080" y="404664"/>
            <a:ext cx="3635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Jesienne klimaty w naszej klasie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148064" y="541956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Zdjęcie wykonane </a:t>
            </a:r>
          </a:p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rzez Dawida Tłoczka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tudio_20161107_0903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773996"/>
            <a:ext cx="3663545" cy="5175284"/>
          </a:xfrm>
        </p:spPr>
      </p:pic>
      <p:sp>
        <p:nvSpPr>
          <p:cNvPr id="6" name="pole tekstowe 5"/>
          <p:cNvSpPr txBox="1"/>
          <p:nvPr/>
        </p:nvSpPr>
        <p:spPr>
          <a:xfrm>
            <a:off x="5292080" y="404664"/>
            <a:ext cx="3635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Jesienne klimaty w naszej klasie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148064" y="541956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Zdjęcie wykonane </a:t>
            </a:r>
          </a:p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rzez Kacpra Jaroszewskiego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Studio_20161107_0903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599969"/>
            <a:ext cx="3384376" cy="5569157"/>
          </a:xfrm>
        </p:spPr>
      </p:pic>
      <p:sp>
        <p:nvSpPr>
          <p:cNvPr id="7" name="pole tekstowe 6"/>
          <p:cNvSpPr txBox="1"/>
          <p:nvPr/>
        </p:nvSpPr>
        <p:spPr>
          <a:xfrm>
            <a:off x="5292080" y="404664"/>
            <a:ext cx="3635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Jesienne klimaty w naszej klasie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148064" y="541956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Zdjęcie wykonane </a:t>
            </a:r>
          </a:p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rzez Martynę Dzieciuchowicz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Niestandardowy 5">
      <a:dk1>
        <a:sysClr val="windowText" lastClr="000000"/>
      </a:dk1>
      <a:lt1>
        <a:sysClr val="window" lastClr="FFFFFF"/>
      </a:lt1>
      <a:dk2>
        <a:srgbClr val="FBD388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98</TotalTime>
  <Words>189</Words>
  <Application>Microsoft Office PowerPoint</Application>
  <PresentationFormat>Pokaz na ekranie (4:3)</PresentationFormat>
  <Paragraphs>55</Paragraphs>
  <Slides>18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Arial Black</vt:lpstr>
      <vt:lpstr>Calibri</vt:lpstr>
      <vt:lpstr>Constantia</vt:lpstr>
      <vt:lpstr>Wingdings</vt:lpstr>
      <vt:lpstr>Wingdings 2</vt:lpstr>
      <vt:lpstr>Papier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Acer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Renata</dc:creator>
  <cp:lastModifiedBy>RJ</cp:lastModifiedBy>
  <cp:revision>10</cp:revision>
  <dcterms:created xsi:type="dcterms:W3CDTF">2016-11-07T19:55:01Z</dcterms:created>
  <dcterms:modified xsi:type="dcterms:W3CDTF">2016-11-08T10:34:27Z</dcterms:modified>
</cp:coreProperties>
</file>