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5" r:id="rId10"/>
    <p:sldId id="266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demar Kosciukiewicz" userId="358a827d53dbf1b9" providerId="LiveId" clId="{76E036DA-5C2A-4080-AD20-342BC4EDB83E}"/>
    <pc:docChg chg="custSel modSld">
      <pc:chgData name="Waldemar Kosciukiewicz" userId="358a827d53dbf1b9" providerId="LiveId" clId="{76E036DA-5C2A-4080-AD20-342BC4EDB83E}" dt="2019-10-11T05:02:44.525" v="12" actId="404"/>
      <pc:docMkLst>
        <pc:docMk/>
      </pc:docMkLst>
      <pc:sldChg chg="modSp">
        <pc:chgData name="Waldemar Kosciukiewicz" userId="358a827d53dbf1b9" providerId="LiveId" clId="{76E036DA-5C2A-4080-AD20-342BC4EDB83E}" dt="2019-10-11T05:02:44.525" v="12" actId="404"/>
        <pc:sldMkLst>
          <pc:docMk/>
          <pc:sldMk cId="908770836" sldId="256"/>
        </pc:sldMkLst>
        <pc:spChg chg="mod">
          <ac:chgData name="Waldemar Kosciukiewicz" userId="358a827d53dbf1b9" providerId="LiveId" clId="{76E036DA-5C2A-4080-AD20-342BC4EDB83E}" dt="2019-10-11T05:02:44.525" v="12" actId="404"/>
          <ac:spMkLst>
            <pc:docMk/>
            <pc:sldMk cId="908770836" sldId="256"/>
            <ac:spMk id="3" creationId="{EC2E5591-3030-4B25-B47E-3036105344A8}"/>
          </ac:spMkLst>
        </pc:spChg>
      </pc:sldChg>
    </pc:docChg>
  </pc:docChgLst>
  <pc:docChgLst>
    <pc:chgData name="Waldemar Kosciukiewicz" userId="358a827d53dbf1b9" providerId="LiveId" clId="{2CD67ABB-F9CC-4594-95A7-B8B8BE37D08E}"/>
    <pc:docChg chg="custSel addSld delSld modSld modMainMaster">
      <pc:chgData name="Waldemar Kosciukiewicz" userId="358a827d53dbf1b9" providerId="LiveId" clId="{2CD67ABB-F9CC-4594-95A7-B8B8BE37D08E}" dt="2019-09-15T17:51:25.401" v="416" actId="14100"/>
      <pc:docMkLst>
        <pc:docMk/>
      </pc:docMkLst>
      <pc:sldChg chg="modSp modTransition setBg">
        <pc:chgData name="Waldemar Kosciukiewicz" userId="358a827d53dbf1b9" providerId="LiveId" clId="{2CD67ABB-F9CC-4594-95A7-B8B8BE37D08E}" dt="2019-09-15T16:08:30.603" v="328"/>
        <pc:sldMkLst>
          <pc:docMk/>
          <pc:sldMk cId="908770836" sldId="256"/>
        </pc:sldMkLst>
        <pc:spChg chg="mod">
          <ac:chgData name="Waldemar Kosciukiewicz" userId="358a827d53dbf1b9" providerId="LiveId" clId="{2CD67ABB-F9CC-4594-95A7-B8B8BE37D08E}" dt="2019-09-15T16:08:12.403" v="325" actId="207"/>
          <ac:spMkLst>
            <pc:docMk/>
            <pc:sldMk cId="908770836" sldId="256"/>
            <ac:spMk id="2" creationId="{3E0399D7-3F06-4CDC-BE34-F8A56647688E}"/>
          </ac:spMkLst>
        </pc:spChg>
        <pc:spChg chg="mod">
          <ac:chgData name="Waldemar Kosciukiewicz" userId="358a827d53dbf1b9" providerId="LiveId" clId="{2CD67ABB-F9CC-4594-95A7-B8B8BE37D08E}" dt="2019-09-15T16:08:12.403" v="325" actId="207"/>
          <ac:spMkLst>
            <pc:docMk/>
            <pc:sldMk cId="908770836" sldId="256"/>
            <ac:spMk id="3" creationId="{EC2E5591-3030-4B25-B47E-3036105344A8}"/>
          </ac:spMkLst>
        </pc:spChg>
      </pc:sldChg>
      <pc:sldChg chg="modTransition">
        <pc:chgData name="Waldemar Kosciukiewicz" userId="358a827d53dbf1b9" providerId="LiveId" clId="{2CD67ABB-F9CC-4594-95A7-B8B8BE37D08E}" dt="2019-09-15T16:08:30.603" v="328"/>
        <pc:sldMkLst>
          <pc:docMk/>
          <pc:sldMk cId="4035842649" sldId="257"/>
        </pc:sldMkLst>
      </pc:sldChg>
      <pc:sldChg chg="modTransition setBg">
        <pc:chgData name="Waldemar Kosciukiewicz" userId="358a827d53dbf1b9" providerId="LiveId" clId="{2CD67ABB-F9CC-4594-95A7-B8B8BE37D08E}" dt="2019-09-15T16:08:30.603" v="328"/>
        <pc:sldMkLst>
          <pc:docMk/>
          <pc:sldMk cId="2465835773" sldId="258"/>
        </pc:sldMkLst>
      </pc:sldChg>
      <pc:sldChg chg="modTransition">
        <pc:chgData name="Waldemar Kosciukiewicz" userId="358a827d53dbf1b9" providerId="LiveId" clId="{2CD67ABB-F9CC-4594-95A7-B8B8BE37D08E}" dt="2019-09-15T16:08:30.603" v="328"/>
        <pc:sldMkLst>
          <pc:docMk/>
          <pc:sldMk cId="465172818" sldId="259"/>
        </pc:sldMkLst>
      </pc:sldChg>
      <pc:sldChg chg="modTransition">
        <pc:chgData name="Waldemar Kosciukiewicz" userId="358a827d53dbf1b9" providerId="LiveId" clId="{2CD67ABB-F9CC-4594-95A7-B8B8BE37D08E}" dt="2019-09-15T16:08:30.603" v="328"/>
        <pc:sldMkLst>
          <pc:docMk/>
          <pc:sldMk cId="2254736494" sldId="260"/>
        </pc:sldMkLst>
      </pc:sldChg>
      <pc:sldChg chg="modTransition">
        <pc:chgData name="Waldemar Kosciukiewicz" userId="358a827d53dbf1b9" providerId="LiveId" clId="{2CD67ABB-F9CC-4594-95A7-B8B8BE37D08E}" dt="2019-09-15T16:08:30.603" v="328"/>
        <pc:sldMkLst>
          <pc:docMk/>
          <pc:sldMk cId="3382494739" sldId="261"/>
        </pc:sldMkLst>
      </pc:sldChg>
      <pc:sldChg chg="modSp modTransition">
        <pc:chgData name="Waldemar Kosciukiewicz" userId="358a827d53dbf1b9" providerId="LiveId" clId="{2CD67ABB-F9CC-4594-95A7-B8B8BE37D08E}" dt="2019-09-15T16:51:45.821" v="404" actId="403"/>
        <pc:sldMkLst>
          <pc:docMk/>
          <pc:sldMk cId="4118862094" sldId="262"/>
        </pc:sldMkLst>
        <pc:spChg chg="mod">
          <ac:chgData name="Waldemar Kosciukiewicz" userId="358a827d53dbf1b9" providerId="LiveId" clId="{2CD67ABB-F9CC-4594-95A7-B8B8BE37D08E}" dt="2019-09-15T16:51:45.821" v="404" actId="403"/>
          <ac:spMkLst>
            <pc:docMk/>
            <pc:sldMk cId="4118862094" sldId="262"/>
            <ac:spMk id="3" creationId="{28630F5F-5395-4B98-850E-EDCFDF618AAA}"/>
          </ac:spMkLst>
        </pc:spChg>
      </pc:sldChg>
      <pc:sldChg chg="modSp add modTransition setBg">
        <pc:chgData name="Waldemar Kosciukiewicz" userId="358a827d53dbf1b9" providerId="LiveId" clId="{2CD67ABB-F9CC-4594-95A7-B8B8BE37D08E}" dt="2019-09-15T16:08:30.603" v="328"/>
        <pc:sldMkLst>
          <pc:docMk/>
          <pc:sldMk cId="687293228" sldId="263"/>
        </pc:sldMkLst>
        <pc:spChg chg="mod">
          <ac:chgData name="Waldemar Kosciukiewicz" userId="358a827d53dbf1b9" providerId="LiveId" clId="{2CD67ABB-F9CC-4594-95A7-B8B8BE37D08E}" dt="2019-09-15T16:08:03.277" v="323" actId="207"/>
          <ac:spMkLst>
            <pc:docMk/>
            <pc:sldMk cId="687293228" sldId="263"/>
            <ac:spMk id="2" creationId="{C16149B7-0460-4C56-A6C2-C4529A766A58}"/>
          </ac:spMkLst>
        </pc:spChg>
        <pc:spChg chg="mod">
          <ac:chgData name="Waldemar Kosciukiewicz" userId="358a827d53dbf1b9" providerId="LiveId" clId="{2CD67ABB-F9CC-4594-95A7-B8B8BE37D08E}" dt="2019-09-15T16:08:03.277" v="323" actId="207"/>
          <ac:spMkLst>
            <pc:docMk/>
            <pc:sldMk cId="687293228" sldId="263"/>
            <ac:spMk id="3" creationId="{0E262AAE-A1F3-4AEC-87D5-502BD6623B7F}"/>
          </ac:spMkLst>
        </pc:spChg>
      </pc:sldChg>
      <pc:sldChg chg="addSp delSp modSp add del">
        <pc:chgData name="Waldemar Kosciukiewicz" userId="358a827d53dbf1b9" providerId="LiveId" clId="{2CD67ABB-F9CC-4594-95A7-B8B8BE37D08E}" dt="2019-09-15T16:14:57.972" v="355" actId="2696"/>
        <pc:sldMkLst>
          <pc:docMk/>
          <pc:sldMk cId="3492534533" sldId="264"/>
        </pc:sldMkLst>
        <pc:picChg chg="add del mod">
          <ac:chgData name="Waldemar Kosciukiewicz" userId="358a827d53dbf1b9" providerId="LiveId" clId="{2CD67ABB-F9CC-4594-95A7-B8B8BE37D08E}" dt="2019-09-15T16:14:30.480" v="346"/>
          <ac:picMkLst>
            <pc:docMk/>
            <pc:sldMk cId="3492534533" sldId="264"/>
            <ac:picMk id="2" creationId="{C60AA1A3-E4A6-4A33-BB71-17A7C3EA049A}"/>
          </ac:picMkLst>
        </pc:picChg>
      </pc:sldChg>
      <pc:sldChg chg="addSp delSp modSp add">
        <pc:chgData name="Waldemar Kosciukiewicz" userId="358a827d53dbf1b9" providerId="LiveId" clId="{2CD67ABB-F9CC-4594-95A7-B8B8BE37D08E}" dt="2019-09-15T17:51:25.401" v="416" actId="14100"/>
        <pc:sldMkLst>
          <pc:docMk/>
          <pc:sldMk cId="1970600828" sldId="265"/>
        </pc:sldMkLst>
        <pc:spChg chg="mod">
          <ac:chgData name="Waldemar Kosciukiewicz" userId="358a827d53dbf1b9" providerId="LiveId" clId="{2CD67ABB-F9CC-4594-95A7-B8B8BE37D08E}" dt="2019-09-15T16:15:55.250" v="398" actId="20577"/>
          <ac:spMkLst>
            <pc:docMk/>
            <pc:sldMk cId="1970600828" sldId="265"/>
            <ac:spMk id="2" creationId="{76396CCA-A29D-4628-9399-4D8D003CF5B3}"/>
          </ac:spMkLst>
        </pc:spChg>
        <pc:picChg chg="add del mod ord">
          <ac:chgData name="Waldemar Kosciukiewicz" userId="358a827d53dbf1b9" providerId="LiveId" clId="{2CD67ABB-F9CC-4594-95A7-B8B8BE37D08E}" dt="2019-09-15T17:47:58.058" v="405" actId="478"/>
          <ac:picMkLst>
            <pc:docMk/>
            <pc:sldMk cId="1970600828" sldId="265"/>
            <ac:picMk id="3" creationId="{05AEC990-6AFF-40A9-A73D-18076170F95E}"/>
          </ac:picMkLst>
        </pc:picChg>
        <pc:picChg chg="add mod ord">
          <ac:chgData name="Waldemar Kosciukiewicz" userId="358a827d53dbf1b9" providerId="LiveId" clId="{2CD67ABB-F9CC-4594-95A7-B8B8BE37D08E}" dt="2019-09-15T17:51:25.401" v="416" actId="14100"/>
          <ac:picMkLst>
            <pc:docMk/>
            <pc:sldMk cId="1970600828" sldId="265"/>
            <ac:picMk id="4" creationId="{0CA1C790-F5EC-437B-8EF0-3A1E204D4E94}"/>
          </ac:picMkLst>
        </pc:picChg>
      </pc:sldChg>
      <pc:sldChg chg="addSp delSp modSp add">
        <pc:chgData name="Waldemar Kosciukiewicz" userId="358a827d53dbf1b9" providerId="LiveId" clId="{2CD67ABB-F9CC-4594-95A7-B8B8BE37D08E}" dt="2019-09-15T17:50:50.756" v="415" actId="14100"/>
        <pc:sldMkLst>
          <pc:docMk/>
          <pc:sldMk cId="965488436" sldId="266"/>
        </pc:sldMkLst>
        <pc:spChg chg="mod">
          <ac:chgData name="Waldemar Kosciukiewicz" userId="358a827d53dbf1b9" providerId="LiveId" clId="{2CD67ABB-F9CC-4594-95A7-B8B8BE37D08E}" dt="2019-09-15T16:15:46.800" v="386" actId="20577"/>
          <ac:spMkLst>
            <pc:docMk/>
            <pc:sldMk cId="965488436" sldId="266"/>
            <ac:spMk id="2" creationId="{B7764F48-3B66-48C9-B287-CCBF91F71591}"/>
          </ac:spMkLst>
        </pc:spChg>
        <pc:picChg chg="add del mod">
          <ac:chgData name="Waldemar Kosciukiewicz" userId="358a827d53dbf1b9" providerId="LiveId" clId="{2CD67ABB-F9CC-4594-95A7-B8B8BE37D08E}" dt="2019-09-15T17:50:29.336" v="412" actId="478"/>
          <ac:picMkLst>
            <pc:docMk/>
            <pc:sldMk cId="965488436" sldId="266"/>
            <ac:picMk id="3" creationId="{9DE83FEF-39B5-4EBB-946B-7C6BD88C4F9B}"/>
          </ac:picMkLst>
        </pc:picChg>
        <pc:picChg chg="add mod">
          <ac:chgData name="Waldemar Kosciukiewicz" userId="358a827d53dbf1b9" providerId="LiveId" clId="{2CD67ABB-F9CC-4594-95A7-B8B8BE37D08E}" dt="2019-09-15T17:50:50.756" v="415" actId="14100"/>
          <ac:picMkLst>
            <pc:docMk/>
            <pc:sldMk cId="965488436" sldId="266"/>
            <ac:picMk id="4" creationId="{09055BF8-CD02-47BC-A7B3-08C9808CF513}"/>
          </ac:picMkLst>
        </pc:picChg>
      </pc:sldChg>
      <pc:sldMasterChg chg="modTransition modSldLayout">
        <pc:chgData name="Waldemar Kosciukiewicz" userId="358a827d53dbf1b9" providerId="LiveId" clId="{2CD67ABB-F9CC-4594-95A7-B8B8BE37D08E}" dt="2019-09-15T16:08:30.603" v="328"/>
        <pc:sldMasterMkLst>
          <pc:docMk/>
          <pc:sldMasterMk cId="3065863245" sldId="2147483648"/>
        </pc:sldMasterMkLst>
        <pc:sldLayoutChg chg="modTransition">
          <pc:chgData name="Waldemar Kosciukiewicz" userId="358a827d53dbf1b9" providerId="LiveId" clId="{2CD67ABB-F9CC-4594-95A7-B8B8BE37D08E}" dt="2019-09-15T16:08:30.603" v="328"/>
          <pc:sldLayoutMkLst>
            <pc:docMk/>
            <pc:sldMasterMk cId="3065863245" sldId="2147483648"/>
            <pc:sldLayoutMk cId="2706852710" sldId="2147483649"/>
          </pc:sldLayoutMkLst>
        </pc:sldLayoutChg>
        <pc:sldLayoutChg chg="modTransition">
          <pc:chgData name="Waldemar Kosciukiewicz" userId="358a827d53dbf1b9" providerId="LiveId" clId="{2CD67ABB-F9CC-4594-95A7-B8B8BE37D08E}" dt="2019-09-15T16:08:30.603" v="328"/>
          <pc:sldLayoutMkLst>
            <pc:docMk/>
            <pc:sldMasterMk cId="3065863245" sldId="2147483648"/>
            <pc:sldLayoutMk cId="1296054128" sldId="2147483650"/>
          </pc:sldLayoutMkLst>
        </pc:sldLayoutChg>
        <pc:sldLayoutChg chg="modTransition">
          <pc:chgData name="Waldemar Kosciukiewicz" userId="358a827d53dbf1b9" providerId="LiveId" clId="{2CD67ABB-F9CC-4594-95A7-B8B8BE37D08E}" dt="2019-09-15T16:08:30.603" v="328"/>
          <pc:sldLayoutMkLst>
            <pc:docMk/>
            <pc:sldMasterMk cId="3065863245" sldId="2147483648"/>
            <pc:sldLayoutMk cId="3222744727" sldId="2147483651"/>
          </pc:sldLayoutMkLst>
        </pc:sldLayoutChg>
        <pc:sldLayoutChg chg="modTransition">
          <pc:chgData name="Waldemar Kosciukiewicz" userId="358a827d53dbf1b9" providerId="LiveId" clId="{2CD67ABB-F9CC-4594-95A7-B8B8BE37D08E}" dt="2019-09-15T16:08:30.603" v="328"/>
          <pc:sldLayoutMkLst>
            <pc:docMk/>
            <pc:sldMasterMk cId="3065863245" sldId="2147483648"/>
            <pc:sldLayoutMk cId="2553946645" sldId="2147483652"/>
          </pc:sldLayoutMkLst>
        </pc:sldLayoutChg>
        <pc:sldLayoutChg chg="modTransition">
          <pc:chgData name="Waldemar Kosciukiewicz" userId="358a827d53dbf1b9" providerId="LiveId" clId="{2CD67ABB-F9CC-4594-95A7-B8B8BE37D08E}" dt="2019-09-15T16:08:30.603" v="328"/>
          <pc:sldLayoutMkLst>
            <pc:docMk/>
            <pc:sldMasterMk cId="3065863245" sldId="2147483648"/>
            <pc:sldLayoutMk cId="3008211817" sldId="2147483653"/>
          </pc:sldLayoutMkLst>
        </pc:sldLayoutChg>
        <pc:sldLayoutChg chg="modTransition">
          <pc:chgData name="Waldemar Kosciukiewicz" userId="358a827d53dbf1b9" providerId="LiveId" clId="{2CD67ABB-F9CC-4594-95A7-B8B8BE37D08E}" dt="2019-09-15T16:08:30.603" v="328"/>
          <pc:sldLayoutMkLst>
            <pc:docMk/>
            <pc:sldMasterMk cId="3065863245" sldId="2147483648"/>
            <pc:sldLayoutMk cId="1196092869" sldId="2147483654"/>
          </pc:sldLayoutMkLst>
        </pc:sldLayoutChg>
        <pc:sldLayoutChg chg="modTransition">
          <pc:chgData name="Waldemar Kosciukiewicz" userId="358a827d53dbf1b9" providerId="LiveId" clId="{2CD67ABB-F9CC-4594-95A7-B8B8BE37D08E}" dt="2019-09-15T16:08:30.603" v="328"/>
          <pc:sldLayoutMkLst>
            <pc:docMk/>
            <pc:sldMasterMk cId="3065863245" sldId="2147483648"/>
            <pc:sldLayoutMk cId="623049118" sldId="2147483655"/>
          </pc:sldLayoutMkLst>
        </pc:sldLayoutChg>
        <pc:sldLayoutChg chg="modTransition">
          <pc:chgData name="Waldemar Kosciukiewicz" userId="358a827d53dbf1b9" providerId="LiveId" clId="{2CD67ABB-F9CC-4594-95A7-B8B8BE37D08E}" dt="2019-09-15T16:08:30.603" v="328"/>
          <pc:sldLayoutMkLst>
            <pc:docMk/>
            <pc:sldMasterMk cId="3065863245" sldId="2147483648"/>
            <pc:sldLayoutMk cId="1369925550" sldId="2147483656"/>
          </pc:sldLayoutMkLst>
        </pc:sldLayoutChg>
        <pc:sldLayoutChg chg="modTransition">
          <pc:chgData name="Waldemar Kosciukiewicz" userId="358a827d53dbf1b9" providerId="LiveId" clId="{2CD67ABB-F9CC-4594-95A7-B8B8BE37D08E}" dt="2019-09-15T16:08:30.603" v="328"/>
          <pc:sldLayoutMkLst>
            <pc:docMk/>
            <pc:sldMasterMk cId="3065863245" sldId="2147483648"/>
            <pc:sldLayoutMk cId="3557605382" sldId="2147483657"/>
          </pc:sldLayoutMkLst>
        </pc:sldLayoutChg>
        <pc:sldLayoutChg chg="modTransition">
          <pc:chgData name="Waldemar Kosciukiewicz" userId="358a827d53dbf1b9" providerId="LiveId" clId="{2CD67ABB-F9CC-4594-95A7-B8B8BE37D08E}" dt="2019-09-15T16:08:30.603" v="328"/>
          <pc:sldLayoutMkLst>
            <pc:docMk/>
            <pc:sldMasterMk cId="3065863245" sldId="2147483648"/>
            <pc:sldLayoutMk cId="2697235761" sldId="2147483658"/>
          </pc:sldLayoutMkLst>
        </pc:sldLayoutChg>
        <pc:sldLayoutChg chg="modTransition">
          <pc:chgData name="Waldemar Kosciukiewicz" userId="358a827d53dbf1b9" providerId="LiveId" clId="{2CD67ABB-F9CC-4594-95A7-B8B8BE37D08E}" dt="2019-09-15T16:08:30.603" v="328"/>
          <pc:sldLayoutMkLst>
            <pc:docMk/>
            <pc:sldMasterMk cId="3065863245" sldId="2147483648"/>
            <pc:sldLayoutMk cId="286585234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AF48A9-F592-4120-B4D4-C30F733CA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DF0A194-32DE-4DED-9211-21458B5AB8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0AC676B-B06B-4DB4-BB54-A90DA4A36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2EC2-147F-4BAE-88D6-1902EFE3A976}" type="datetimeFigureOut">
              <a:rPr lang="pl-PL" smtClean="0"/>
              <a:t>11.10.2019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ED7F825-C592-4644-A572-1FFC97CB8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0D28ACC-E140-49CA-94D4-1D0877B7C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3697-4E91-4BB8-B947-1B0F3B1A2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6852710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303AC4-0BCD-4CFC-8CEB-D771FDD7A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94EE15D-EFE1-441B-B32A-6E43400192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77810E1-327A-401E-B229-25894C994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2EC2-147F-4BAE-88D6-1902EFE3A976}" type="datetimeFigureOut">
              <a:rPr lang="pl-PL" smtClean="0"/>
              <a:t>11.10.2019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2459437-E474-4790-A11C-845182C6B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A75D388-D752-4F3F-AB37-C4828C21B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3697-4E91-4BB8-B947-1B0F3B1A2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723576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44C5F6E-F01E-488C-A319-54B41AC949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6C409D6-C5C4-431B-AF93-6E1ABDB778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4415817-377B-4F7E-8C34-CD1719156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2EC2-147F-4BAE-88D6-1902EFE3A976}" type="datetimeFigureOut">
              <a:rPr lang="pl-PL" smtClean="0"/>
              <a:t>11.10.2019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2BB87F1-2ACF-432E-8E4B-11F14EC88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1C6FCE3-D528-421C-90AE-466BA4B9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3697-4E91-4BB8-B947-1B0F3B1A2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585234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E7EFAC-AD18-4E0A-B206-29F365778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E89DA3-0E70-40F5-8E3A-21DD9FD43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85CCB46-1AF4-43FE-8CB2-E461B5289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2EC2-147F-4BAE-88D6-1902EFE3A976}" type="datetimeFigureOut">
              <a:rPr lang="pl-PL" smtClean="0"/>
              <a:t>11.10.2019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90BFD6F-3675-4593-B4E0-049616F63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A7B124A-C524-4A59-8B43-A4D249592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3697-4E91-4BB8-B947-1B0F3B1A2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6054128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382FC4-DEC3-4F93-86E3-8CFD1B556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DA1BB1D-AF02-4D26-968E-C4AC109BB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BE9128F-1116-4872-8D4C-3E9F17404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2EC2-147F-4BAE-88D6-1902EFE3A976}" type="datetimeFigureOut">
              <a:rPr lang="pl-PL" smtClean="0"/>
              <a:t>11.10.2019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9CBAEC7-68B2-43D1-AE76-25673FC8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70F4774-98C0-4280-A5AB-948A80BDC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3697-4E91-4BB8-B947-1B0F3B1A2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2744727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8E013C-4B30-4F10-9DA9-5241D130B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4BA8E9-BCE1-453C-B4B7-083077DCE7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4F1995E-029F-42EA-A0BA-04ED022DDA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7777C01-C13D-440D-9F7D-B403DF21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2EC2-147F-4BAE-88D6-1902EFE3A976}" type="datetimeFigureOut">
              <a:rPr lang="pl-PL" smtClean="0"/>
              <a:t>11.10.2019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7D8F646-421F-4B47-B89D-22B5316CC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09D54B0-2772-460B-9852-76E509891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3697-4E91-4BB8-B947-1B0F3B1A2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3946645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75B0D8-1516-415E-BF6B-C244C1281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DFED142-0767-4573-9DCE-EC759B36A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F92497B-EEAC-4C70-8F0A-384CB4EFAB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7419DE2-E7A4-4C5E-A38B-099DEF9B0C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E45A900-7266-42AE-81C9-9072A29F4F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5E6B12F-6F7C-4580-AF85-B62A725E2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2EC2-147F-4BAE-88D6-1902EFE3A976}" type="datetimeFigureOut">
              <a:rPr lang="pl-PL" smtClean="0"/>
              <a:t>11.10.2019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86A34C4-0F67-4FC9-9D87-B9D1DF267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7FC0546-6470-482F-BEF6-9D2ABD0A2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3697-4E91-4BB8-B947-1B0F3B1A2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8211817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AF4D30-E873-4059-AF96-AC680E4B0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428734-C27F-4A89-9020-EC32BCCCB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2EC2-147F-4BAE-88D6-1902EFE3A976}" type="datetimeFigureOut">
              <a:rPr lang="pl-PL" smtClean="0"/>
              <a:t>11.10.2019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A1EE5E7-1846-4559-BA03-C367049C5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68B588B-9813-4C7F-B3CD-B6F7CE9B9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3697-4E91-4BB8-B947-1B0F3B1A2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60928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9E33E8C-D616-4D06-A683-F98214929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2EC2-147F-4BAE-88D6-1902EFE3A976}" type="datetimeFigureOut">
              <a:rPr lang="pl-PL" smtClean="0"/>
              <a:t>11.10.2019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EE98E2E-C3BF-4627-B9B5-BD39201B4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4BC0CA9-04D5-45E5-B134-0D9117858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3697-4E91-4BB8-B947-1B0F3B1A2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304911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E9A74-7073-4461-9C2B-F751ECEFA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70964D-4A3C-4160-A6A9-CB5515D3E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5DDA6B8-7288-472E-842F-A9FCA172C6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22DD8E2-E729-4388-8BD7-AB7C38C18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2EC2-147F-4BAE-88D6-1902EFE3A976}" type="datetimeFigureOut">
              <a:rPr lang="pl-PL" smtClean="0"/>
              <a:t>11.10.2019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2EBEC99-33A5-497D-AF28-E3746431A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CACB313-D9E7-4A53-8548-DC2B4713D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3697-4E91-4BB8-B947-1B0F3B1A2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992555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42041C-DAA6-436A-9B38-A3C05B82A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CF8BBA3-5CA0-43D9-A057-0417234952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F75A1A7-6941-47FD-964F-3EA62DE42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91712C5-72BD-4AE8-8417-39540E627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2EC2-147F-4BAE-88D6-1902EFE3A976}" type="datetimeFigureOut">
              <a:rPr lang="pl-PL" smtClean="0"/>
              <a:t>11.10.2019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EED0D69-47FC-47F8-97E9-9D398E7FB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724C389-1CA3-4D94-A47D-E0B2F4220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3697-4E91-4BB8-B947-1B0F3B1A2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760538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D83E931-2E37-4A31-848A-B9BA0FF84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37BF118-A63D-4055-A3AC-3B2852204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DF80B5E-384F-4E8A-8F8C-9DE2F66078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12EC2-147F-4BAE-88D6-1902EFE3A976}" type="datetimeFigureOut">
              <a:rPr lang="pl-PL" smtClean="0"/>
              <a:t>11.10.2019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966DCF5-7ABA-4AA5-BD25-49DCEEC01A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D044989-A071-4A27-A44B-D351EF2CEB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83697-4E91-4BB8-B947-1B0F3B1A2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5863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0399D7-3F06-4CDC-BE34-F8A5664768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8000" b="1" dirty="0">
                <a:solidFill>
                  <a:schemeClr val="bg1"/>
                </a:solidFill>
              </a:rPr>
              <a:t>PASCHA JAKO ŹRODŁO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C2E5591-3030-4B25-B47E-303610534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Temat: SAKRAMENTY KOŚCIOŁA</a:t>
            </a:r>
          </a:p>
        </p:txBody>
      </p:sp>
    </p:spTree>
    <p:extLst>
      <p:ext uri="{BB962C8B-B14F-4D97-AF65-F5344CB8AC3E}">
        <p14:creationId xmlns:p14="http://schemas.microsoft.com/office/powerpoint/2010/main" val="908770836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764F48-3B66-48C9-B287-CCBF91F71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UZUPEŁNIJ KRZYZÓWKĘ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9055BF8-CD02-47BC-A7B3-08C9808CF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783" y="973499"/>
            <a:ext cx="11794434" cy="5679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48843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818438-9694-4A54-8AA2-0338AFC94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OZNACZA SŁOWO „SAKRAMENT”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41D5C1-D3C4-4BC9-BA30-23AF24AD7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6600" b="1" dirty="0"/>
              <a:t>Sakrament</a:t>
            </a:r>
            <a:r>
              <a:rPr lang="pl-PL" sz="6600" dirty="0"/>
              <a:t> </a:t>
            </a:r>
          </a:p>
          <a:p>
            <a:pPr marL="0" indent="0" algn="ctr">
              <a:buNone/>
            </a:pPr>
            <a:r>
              <a:rPr lang="pl-PL" sz="4800" dirty="0"/>
              <a:t>z łac. </a:t>
            </a:r>
            <a:r>
              <a:rPr lang="pl-PL" sz="4800" i="1" dirty="0" err="1"/>
              <a:t>sacramentum</a:t>
            </a:r>
            <a:r>
              <a:rPr lang="pl-PL" sz="4800" dirty="0"/>
              <a:t>, </a:t>
            </a:r>
          </a:p>
          <a:p>
            <a:pPr marL="0" indent="0" algn="ctr">
              <a:buNone/>
            </a:pPr>
            <a:r>
              <a:rPr lang="pl-PL" sz="4800" dirty="0"/>
              <a:t>gr. </a:t>
            </a:r>
            <a:r>
              <a:rPr lang="el-GR" sz="4800" dirty="0"/>
              <a:t>μυστήριον /</a:t>
            </a:r>
            <a:r>
              <a:rPr lang="pl-PL" sz="4800" i="1" dirty="0" err="1"/>
              <a:t>mystērion</a:t>
            </a:r>
            <a:r>
              <a:rPr lang="pl-PL" sz="4800" dirty="0"/>
              <a:t>/</a:t>
            </a:r>
          </a:p>
          <a:p>
            <a:pPr marL="0" indent="0" algn="ctr">
              <a:buNone/>
            </a:pPr>
            <a:r>
              <a:rPr lang="pl-PL" sz="4800" dirty="0"/>
              <a:t>ZNAK – TAJEMNICA - OBRZĘD</a:t>
            </a:r>
          </a:p>
        </p:txBody>
      </p:sp>
    </p:spTree>
    <p:extLst>
      <p:ext uri="{BB962C8B-B14F-4D97-AF65-F5344CB8AC3E}">
        <p14:creationId xmlns:p14="http://schemas.microsoft.com/office/powerpoint/2010/main" val="403584264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2D138C-8A5A-4881-902A-4B5808877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21AD1F-74D6-4C51-9CF8-AA8336A10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6600" b="1" dirty="0"/>
              <a:t>SAKRAMENT TO WIDZIALNY ZNAK DZIAŁANIA NIEWIDZIALNEJ ŁASKI.</a:t>
            </a:r>
          </a:p>
        </p:txBody>
      </p:sp>
    </p:spTree>
    <p:extLst>
      <p:ext uri="{BB962C8B-B14F-4D97-AF65-F5344CB8AC3E}">
        <p14:creationId xmlns:p14="http://schemas.microsoft.com/office/powerpoint/2010/main" val="246583577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6149B7-0460-4C56-A6C2-C4529A766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ŹRODŁO ŁASKI, A WIĘC I SAKRAMNTU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262AAE-A1F3-4AEC-87D5-502BD6623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3600" b="1" dirty="0">
                <a:solidFill>
                  <a:schemeClr val="bg1"/>
                </a:solidFill>
              </a:rPr>
              <a:t>MOMENTEM, W KTÓRYM PAN JEZUS WYSŁUŻYŁ NAM ŁASKĘ BOGA JEST CHWILA JEGO ŚMIERCI NA KRZYŻU. </a:t>
            </a:r>
          </a:p>
          <a:p>
            <a:pPr marL="0" indent="0" algn="ctr">
              <a:buNone/>
            </a:pPr>
            <a:r>
              <a:rPr lang="pl-PL" dirty="0">
                <a:solidFill>
                  <a:schemeClr val="bg1"/>
                </a:solidFill>
              </a:rPr>
              <a:t>TO MOMENT ZAPŁATY, A RACZEJ NADPŁATY ZA GRZECHY LUDZI. </a:t>
            </a:r>
          </a:p>
          <a:p>
            <a:pPr marL="0" indent="0" algn="ctr">
              <a:buNone/>
            </a:pPr>
            <a:r>
              <a:rPr lang="pl-PL" sz="3600" b="1" dirty="0">
                <a:solidFill>
                  <a:schemeClr val="bg1"/>
                </a:solidFill>
              </a:rPr>
              <a:t>FAKT ŚMIERCI I ZMARTWYCHWSTANIA – PASCHA (PRZEJSCIE JEZUSA ZE ŚMIERCI DO ŻYCIA) JEST WIĘC DLA NAS ŹRÓDŁEM ŁASKI.</a:t>
            </a:r>
            <a:endParaRPr lang="pl-P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29322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30BD65-0F3C-49CD-A2F2-0B26B99A7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WIDZIALNY ZNAK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E5771-EC15-4938-BC1B-411649D7F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5400" b="1" dirty="0"/>
              <a:t>KAŻDY SAKRAMENT </a:t>
            </a:r>
            <a:r>
              <a:rPr lang="pl-PL" sz="5400" dirty="0"/>
              <a:t>MA SWÓJ SYMBOL I MATERIĘ. </a:t>
            </a:r>
          </a:p>
          <a:p>
            <a:pPr marL="0" indent="0" algn="ctr">
              <a:buNone/>
            </a:pPr>
            <a:r>
              <a:rPr lang="pl-PL" sz="5400" dirty="0"/>
              <a:t>MA TAKŻE SWÓJ RYTUAŁ – PPRZEBIEG I PORZĄDEK. </a:t>
            </a:r>
          </a:p>
          <a:p>
            <a:pPr marL="0" indent="0" algn="ctr">
              <a:buNone/>
            </a:pPr>
            <a:r>
              <a:rPr lang="pl-PL" sz="5400" b="1" dirty="0"/>
              <a:t>JEST </a:t>
            </a:r>
            <a:r>
              <a:rPr lang="pl-PL" sz="5400" dirty="0"/>
              <a:t>WIĘC</a:t>
            </a:r>
            <a:r>
              <a:rPr lang="pl-PL" sz="5400" b="1" dirty="0"/>
              <a:t> ZNAKIEM, WYDARZENIEM</a:t>
            </a:r>
            <a:r>
              <a:rPr lang="pl-PL" sz="5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517281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D1EBFE-0A5B-4282-A788-A3BD2430E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SAKRAMENT DZIAŁA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C2BF68-B4C5-49EE-BC36-56C9CA73D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5400" b="1" dirty="0"/>
              <a:t>WYNIKIEM WYKONANIA</a:t>
            </a:r>
            <a:r>
              <a:rPr lang="pl-PL" sz="5400" dirty="0"/>
              <a:t> ZNAKU (OBRZĘDU) </a:t>
            </a:r>
            <a:r>
              <a:rPr lang="pl-PL" sz="5400" b="1" dirty="0"/>
              <a:t>SAKRAMENTU</a:t>
            </a:r>
            <a:r>
              <a:rPr lang="pl-PL" sz="5400" dirty="0"/>
              <a:t> </a:t>
            </a:r>
            <a:r>
              <a:rPr lang="pl-PL" sz="5400" b="1" dirty="0"/>
              <a:t>JEST DZIAŁANIE BOŻE</a:t>
            </a:r>
            <a:r>
              <a:rPr lang="pl-PL" sz="5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473649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204AD5-04E7-472E-92A5-0DF2378B9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ŹRODŁO ŁASKI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9489BB-9157-4AF2-813B-A8DED9599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000" b="1" dirty="0"/>
              <a:t>KAŻDY SAKRAMENT SAM Z SIEBIE</a:t>
            </a:r>
            <a:r>
              <a:rPr lang="pl-PL" sz="4000" dirty="0"/>
              <a:t>, NIEZALEŻNIE OD SZAFARZA (TEGO KTÓRY UDZIELA) ORAZ PRZYJMUJĄCEGO, </a:t>
            </a:r>
            <a:r>
              <a:rPr lang="pl-PL" sz="4000" b="1" dirty="0"/>
              <a:t>JEST SKUTECZNY</a:t>
            </a:r>
            <a:r>
              <a:rPr lang="pl-PL" sz="4000" dirty="0"/>
              <a:t>. </a:t>
            </a:r>
          </a:p>
          <a:p>
            <a:pPr marL="0" indent="0" algn="ctr">
              <a:buNone/>
            </a:pPr>
            <a:r>
              <a:rPr lang="pl-PL" sz="6000" b="1" dirty="0"/>
              <a:t>JEGO SKUTKIEM JEST UDZIELANIE ŁASKI BOŻEJ.</a:t>
            </a:r>
          </a:p>
        </p:txBody>
      </p:sp>
    </p:spTree>
    <p:extLst>
      <p:ext uri="{BB962C8B-B14F-4D97-AF65-F5344CB8AC3E}">
        <p14:creationId xmlns:p14="http://schemas.microsoft.com/office/powerpoint/2010/main" val="338249473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BA3C92-1BBB-41DF-93AB-A603D2E4F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ILE JEST SAKRAMENTÓW?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630F5F-5395-4B98-850E-EDCFDF618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800" b="1" dirty="0"/>
              <a:t>SAKRAMENTÓW W KOŚCIELE MAMY 7.</a:t>
            </a:r>
          </a:p>
          <a:p>
            <a:pPr marL="0" indent="0" algn="ctr">
              <a:buNone/>
            </a:pPr>
            <a:r>
              <a:rPr lang="pl-PL" sz="4400" dirty="0"/>
              <a:t>DZIELIMY JE NA 3 GRUPY:</a:t>
            </a:r>
          </a:p>
          <a:p>
            <a:pPr marL="514350" indent="-514350" algn="ctr">
              <a:buAutoNum type="arabicPeriod"/>
            </a:pPr>
            <a:r>
              <a:rPr lang="pl-PL" sz="6000" b="1" dirty="0"/>
              <a:t>WTAJEMNICZENIA</a:t>
            </a:r>
          </a:p>
          <a:p>
            <a:pPr marL="514350" indent="-514350" algn="ctr">
              <a:buAutoNum type="arabicPeriod"/>
            </a:pPr>
            <a:r>
              <a:rPr lang="pl-PL" sz="6000" b="1" dirty="0"/>
              <a:t>UZDROWIENIA</a:t>
            </a:r>
          </a:p>
          <a:p>
            <a:pPr marL="514350" indent="-514350" algn="ctr">
              <a:buAutoNum type="arabicPeriod"/>
            </a:pPr>
            <a:r>
              <a:rPr lang="pl-PL" sz="6000" b="1" dirty="0"/>
              <a:t>W SŁUŻBIE KOMUNII</a:t>
            </a:r>
            <a:endParaRPr lang="pl-PL" sz="4400" b="1" dirty="0"/>
          </a:p>
        </p:txBody>
      </p:sp>
    </p:spTree>
    <p:extLst>
      <p:ext uri="{BB962C8B-B14F-4D97-AF65-F5344CB8AC3E}">
        <p14:creationId xmlns:p14="http://schemas.microsoft.com/office/powerpoint/2010/main" val="4118862094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0CA1C790-F5EC-437B-8EF0-3A1E204D4E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8748" y="805842"/>
            <a:ext cx="7315200" cy="56968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76396CCA-A29D-4628-9399-4D8D003CF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ZNAJDŹ SŁOWA</a:t>
            </a:r>
          </a:p>
        </p:txBody>
      </p:sp>
    </p:spTree>
    <p:extLst>
      <p:ext uri="{BB962C8B-B14F-4D97-AF65-F5344CB8AC3E}">
        <p14:creationId xmlns:p14="http://schemas.microsoft.com/office/powerpoint/2010/main" val="197060082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171</Words>
  <Application>Microsoft Office PowerPoint</Application>
  <PresentationFormat>Panoramiczny</PresentationFormat>
  <Paragraphs>30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Motyw pakietu Office</vt:lpstr>
      <vt:lpstr>PASCHA JAKO ŹRODŁO</vt:lpstr>
      <vt:lpstr>CO OZNACZA SŁOWO „SAKRAMENT”</vt:lpstr>
      <vt:lpstr>DEFINICJA</vt:lpstr>
      <vt:lpstr>ŹRODŁO ŁASKI, A WIĘC I SAKRAMNTU</vt:lpstr>
      <vt:lpstr>WIDZIALNY ZNAK</vt:lpstr>
      <vt:lpstr>SAKRAMENT DZIAŁA</vt:lpstr>
      <vt:lpstr>ŹRODŁO ŁASKI</vt:lpstr>
      <vt:lpstr>ILE JEST SAKRAMENTÓW?</vt:lpstr>
      <vt:lpstr>ZNAJDŹ SŁOWA</vt:lpstr>
      <vt:lpstr>UZUPEŁNIJ KRZYZÓWKĘ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PASCHA JAKO ŹRODŁO</dc:title>
  <dc:creator>Waldemar Kosciukiewicz</dc:creator>
  <cp:lastModifiedBy>Waldemar Kosciukiewicz</cp:lastModifiedBy>
  <cp:revision>2</cp:revision>
  <dcterms:created xsi:type="dcterms:W3CDTF">2019-09-15T15:55:15Z</dcterms:created>
  <dcterms:modified xsi:type="dcterms:W3CDTF">2019-10-11T05:02:46Z</dcterms:modified>
</cp:coreProperties>
</file>